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1" r:id="rId3"/>
    <p:sldId id="265" r:id="rId4"/>
    <p:sldId id="258" r:id="rId5"/>
    <p:sldId id="263" r:id="rId6"/>
    <p:sldId id="262" r:id="rId7"/>
    <p:sldId id="25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3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FD418-2FC1-4DD9-8550-74E843C069F6}" type="datetimeFigureOut">
              <a:rPr lang="ru-RU" smtClean="0"/>
              <a:pPr/>
              <a:t>17.08.2015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D4E3-A3C7-4258-82EE-55782EF710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FD418-2FC1-4DD9-8550-74E843C069F6}" type="datetimeFigureOut">
              <a:rPr lang="ru-RU" smtClean="0"/>
              <a:pPr/>
              <a:t>17.08.2015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D4E3-A3C7-4258-82EE-55782EF710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FD418-2FC1-4DD9-8550-74E843C069F6}" type="datetimeFigureOut">
              <a:rPr lang="ru-RU" smtClean="0"/>
              <a:pPr/>
              <a:t>17.08.2015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D4E3-A3C7-4258-82EE-55782EF710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FD418-2FC1-4DD9-8550-74E843C069F6}" type="datetimeFigureOut">
              <a:rPr lang="ru-RU" smtClean="0"/>
              <a:pPr/>
              <a:t>17.08.2015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D4E3-A3C7-4258-82EE-55782EF710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FD418-2FC1-4DD9-8550-74E843C069F6}" type="datetimeFigureOut">
              <a:rPr lang="ru-RU" smtClean="0"/>
              <a:pPr/>
              <a:t>17.08.2015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D4E3-A3C7-4258-82EE-55782EF710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FD418-2FC1-4DD9-8550-74E843C069F6}" type="datetimeFigureOut">
              <a:rPr lang="ru-RU" smtClean="0"/>
              <a:pPr/>
              <a:t>17.08.2015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D4E3-A3C7-4258-82EE-55782EF710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FD418-2FC1-4DD9-8550-74E843C069F6}" type="datetimeFigureOut">
              <a:rPr lang="ru-RU" smtClean="0"/>
              <a:pPr/>
              <a:t>17.08.2015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D4E3-A3C7-4258-82EE-55782EF710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FD418-2FC1-4DD9-8550-74E843C069F6}" type="datetimeFigureOut">
              <a:rPr lang="ru-RU" smtClean="0"/>
              <a:pPr/>
              <a:t>17.08.2015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D4E3-A3C7-4258-82EE-55782EF710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FD418-2FC1-4DD9-8550-74E843C069F6}" type="datetimeFigureOut">
              <a:rPr lang="ru-RU" smtClean="0"/>
              <a:pPr/>
              <a:t>17.08.2015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D4E3-A3C7-4258-82EE-55782EF710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FD418-2FC1-4DD9-8550-74E843C069F6}" type="datetimeFigureOut">
              <a:rPr lang="ru-RU" smtClean="0"/>
              <a:pPr/>
              <a:t>17.08.2015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D4E3-A3C7-4258-82EE-55782EF710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FD418-2FC1-4DD9-8550-74E843C069F6}" type="datetimeFigureOut">
              <a:rPr lang="ru-RU" smtClean="0"/>
              <a:pPr/>
              <a:t>17.08.2015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D4E3-A3C7-4258-82EE-55782EF710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FD418-2FC1-4DD9-8550-74E843C069F6}" type="datetimeFigureOut">
              <a:rPr lang="ru-RU" smtClean="0"/>
              <a:pPr/>
              <a:t>17.08.2015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8D4E3-A3C7-4258-82EE-55782EF710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&#1084;&#1086;&#1103;%20&#1084;&#1072;&#1084;&#1103;%20&#1083;&#1091;&#1095;&#1096;&#1072;&#1103;%20&#1085;&#1072;%20&#1089;&#1074;&#1077;&#1090;&#1077;.wmv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lib.podelise.ru/tw_files2/urls_11/3/d-2860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712968" cy="6534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тюльп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32853">
            <a:off x="5796136" y="3212976"/>
            <a:ext cx="3131839" cy="183964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appy Family Vec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493" y="116632"/>
            <a:ext cx="8733995" cy="6550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2" name="Picture 4" descr="http://gallery.forum-grad.ru/files/5/volegov2.jpg"/>
          <p:cNvPicPr>
            <a:picLocks noChangeAspect="1" noChangeArrowheads="1"/>
          </p:cNvPicPr>
          <p:nvPr/>
        </p:nvPicPr>
        <p:blipFill>
          <a:blip r:embed="rId2" cstate="print"/>
          <a:srcRect b="7703"/>
          <a:stretch>
            <a:fillRect/>
          </a:stretch>
        </p:blipFill>
        <p:spPr bwMode="auto">
          <a:xfrm>
            <a:off x="179511" y="125684"/>
            <a:ext cx="8771949" cy="6543676"/>
          </a:xfrm>
          <a:prstGeom prst="rect">
            <a:avLst/>
          </a:prstGeom>
          <a:noFill/>
        </p:spPr>
      </p:pic>
      <p:pic>
        <p:nvPicPr>
          <p:cNvPr id="22536" name="Picture 8" descr="http://img-fotki.yandex.ru/get/6208/64562208.6d3/0_9d0f9_ceff793d_XL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4079111"/>
            <a:ext cx="2748136" cy="26622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o6oi.ru/main.php/60231-2/04+-+W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568952" cy="6452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Голосовые Поздравления Для Внука :: smsvoi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Backgrounds Vintages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igh School Building Silhouette - Viewing Galle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548680"/>
            <a:ext cx="8862521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 User</dc:creator>
  <cp:lastModifiedBy>Asus</cp:lastModifiedBy>
  <cp:revision>12</cp:revision>
  <dcterms:created xsi:type="dcterms:W3CDTF">2015-03-01T07:42:20Z</dcterms:created>
  <dcterms:modified xsi:type="dcterms:W3CDTF">2015-08-17T17:47:59Z</dcterms:modified>
</cp:coreProperties>
</file>