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YandexDisk\Скриншоты\2014-07-10 19-21-06 Скриншот экрана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520847"/>
            <a:ext cx="357190" cy="3365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7554" y="428604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Звуки речи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214554"/>
            <a:ext cx="19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214554"/>
            <a:ext cx="246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000372"/>
            <a:ext cx="2284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дарные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безударные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2714620"/>
            <a:ext cx="3539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вёрдые/мягкие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вонкие/глухие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арные/непарные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7911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чужой стороне Родина милей вдвойне.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75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Народы нашей страны дружбой сильны.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нового узнали?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Учитель\Мои документы\Мои рисунки\Организатор клипов (Microsoft)\j0424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Учитель\Мои документы\Мои рисунки\Организатор клипов (Microsoft)\j042808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143248"/>
            <a:ext cx="15668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Учитель\Мои документы\Мои рисунки\Организатор клипов (Microsoft)\j042448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714884"/>
            <a:ext cx="14605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8926" y="1857364"/>
            <a:ext cx="3108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Всё получилось</a:t>
            </a:r>
            <a:endParaRPr lang="ru-RU" b="1" kern="0" dirty="0">
              <a:solidFill>
                <a:sysClr val="windowText" lastClr="000000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68" y="3286124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 доволен своей работой, старался</a:t>
            </a:r>
            <a:endParaRPr lang="ru-RU" altLang="ru-RU" b="1" dirty="0" smtClean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14810" y="4929198"/>
            <a:ext cx="3751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всё получилось, буду стараться</a:t>
            </a:r>
            <a:endParaRPr lang="ru-RU" altLang="ru-RU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8572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7568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Население государства, жители страны.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143116"/>
            <a:ext cx="4884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Подданный государства.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714620"/>
            <a:ext cx="3271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Родная страна.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286124"/>
            <a:ext cx="7446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Государственный язык в нашей стране.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857628"/>
            <a:ext cx="586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Название нашего государства.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429132"/>
            <a:ext cx="350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Столица России.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00636"/>
            <a:ext cx="7786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Самая известная достопримечательность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Москвы.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возврат 15">
            <a:hlinkClick r:id="rId3" action="ppaction://hlinksldjump" highlightClick="1"/>
          </p:cNvPr>
          <p:cNvSpPr/>
          <p:nvPr/>
        </p:nvSpPr>
        <p:spPr>
          <a:xfrm>
            <a:off x="7572396" y="6000768"/>
            <a:ext cx="500066" cy="428628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Здесь может быть надпись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928802"/>
            <a:ext cx="1476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4" y="1928802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гражданин,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1928802"/>
            <a:ext cx="2196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Отечество,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1928802"/>
            <a:ext cx="1695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русский,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71462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Россия,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2714620"/>
            <a:ext cx="1610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Москва,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2714620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Кремль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28572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Московский Кремль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nislam\Desktop\83AS5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128963" cy="521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357166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Прочти стихотворение о Москве.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 ч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дный, гор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 древний,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 вм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 в св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нцы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посады и д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ревни,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палаты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дворцы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Опоясан лентой пашен,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Весь п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стреешь ты в с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дах;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храмов, сколько башен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с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 тв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их х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лмах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!..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(Ф. Глинка)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57290" y="1928802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14546" y="1928802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57686" y="1928802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28794" y="2500306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496" y="2500306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29190" y="2500306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57554" y="3071810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00232" y="4714884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86380" y="4643446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71604" y="5786454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28926" y="5786454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00496" y="5786454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 ч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дный, гор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 древний,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 вм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 в св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нцы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посады и 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ревни,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палаты и дворцы!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Опоясан лентой пашен,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Весь 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стреешь ты в 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дах;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храмов, сколько башен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 тв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их 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лмах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!..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(Ф. Глинка)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>
            <a:off x="7572396" y="5929330"/>
            <a:ext cx="500066" cy="500090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5.photosight.ru/e9b/466631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143668"/>
          </a:xfrm>
          <a:prstGeom prst="rect">
            <a:avLst/>
          </a:prstGeom>
          <a:noFill/>
        </p:spPr>
      </p:pic>
      <p:pic>
        <p:nvPicPr>
          <p:cNvPr id="2052" name="Picture 4" descr="http://artparquet-eng.com/typo3temp/GB/82acc034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382058" cy="6286544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Когалым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Для избрания сити-менеджера Когалыма югорская дума делегировала либерал-демократа и двух чиновников РИА ФедералПре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357982" cy="477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8094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Когалым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дный город сре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ь в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ды и сосен.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357950" y="2285992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715008" y="2285992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57488" y="2357430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71472" y="3105835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Когалым – ч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дный город сре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ь 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сосен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Когалым</vt:lpstr>
      <vt:lpstr>Слайд 9</vt:lpstr>
      <vt:lpstr>Слайд 10</vt:lpstr>
      <vt:lpstr>Что нового узнали?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Dinislam</cp:lastModifiedBy>
  <cp:revision>16</cp:revision>
  <dcterms:created xsi:type="dcterms:W3CDTF">2014-08-03T13:04:21Z</dcterms:created>
  <dcterms:modified xsi:type="dcterms:W3CDTF">2015-02-26T17:03:55Z</dcterms:modified>
</cp:coreProperties>
</file>