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6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8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0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4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6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2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tint val="83000"/>
                <a:shade val="100000"/>
                <a:satMod val="200000"/>
              </a:schemeClr>
            </a:gs>
            <a:gs pos="95000">
              <a:schemeClr val="accent1">
                <a:tint val="100000"/>
                <a:shade val="50000"/>
                <a:satMod val="150000"/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0D0D5-861C-451D-9B2F-3C5DF356C2B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9E3F-0605-4466-8C16-2D98CCD20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file:///F:\&#1087;&#1086;&#1076;&#1072;&#1088;&#1086;&#1082;\Klassicheskaya%20muzyka%20%20%20-%20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F:\&#1087;&#1086;&#1076;&#1072;&#1088;&#1086;&#1082;\Melodiya%20-%20.mp3" TargetMode="External"/><Relationship Id="rId5" Type="http://schemas.openxmlformats.org/officeDocument/2006/relationships/hyperlink" Target="file:///F:\&#1087;&#1086;&#1076;&#1072;&#1088;&#1086;&#1082;\prosto.tak%20(2).mp4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UTEhQUFRUUFRUVFRgWFBUUFxYXFBUVFBQVGBQXHCYeGB0jGRQUHy8gJCcpLCwsFR4xNTAqNSYrLCkBCQoKDgwOGg8PGiokHyQsLSwvLCwsLCwsLCwsLCwsLCwsLCksLCwsLCwsLCwsLCwpLCwsLCwpLCwsLCwsLCwsLP/AABEIAMwAzAMBIgACEQEDEQH/xAAcAAACAgMBAQAAAAAAAAAAAAAABAUGAQIHAwj/xABAEAABAwIDBQQGCAUDBQAAAAABAAIDBBEFITEGEkFRYQdxgZETIjKhscEUI0JSYnKy0SRzkuHwgtLxMzRDU6L/xAAbAQABBQEBAAAAAAAAAAAAAAAAAgMEBQYHAf/EADQRAAICAQMCBAQEBQUBAAAAAAECAAMRBBIhBTETIkFRBmFxsRQyQoEjkaHB8BUzUmLRJP/aAAwDAQACEQMRAD8A7ihCEQghCEQghCEQmCla/E4oG700jI283uDfjqobb/aU0NFJM22+bMjvpvvyBPMDXwXzZiGNPmkMkrnSvOrnG58OQ6BNvZt4EsNJovHG5mwP6zvmK9sNDFcMc+dw4Rty/rdYKp1PbjUOP1dNEwfie6Q+4NHuXOmsLbB7S0uaHtBFt5rvZcDxB5jkvcRqK1z/AEmq0nRNKy7vzTpWCdtDzI1tVCwMJAL2OILL/aLDe4v1C6vFIHNDgbggEEcQcwV8wBi7J2R496WmNO43dAbN5+jdm3yzb4Jym0k4aQOtdHTT1i6kYHYj+8vyysIupUykysIuksYxZlNC+aQ2awE9/IDqTkg8RSqWIUDkyK2u20hw9gMgL3u9iNtt51tSSdAOap1D25sLrT0r4wbZxyCW3eC1vuuqBtBjD6ud88mrsgODGD2WDu+JKijGoTXnPlm2o+HqlqHi8t9e0+kcD2npqtt4JWvyuW3s8d7DmFK3XyswuY4PYS1zTdrmmxB5gjNdY7O+1F0z20tWRvkWjl03z91459ePRO13buDKTXdGfTguhyP6zqSysBZUiUUEIQiEEIQiEEIQiEEIQiEEIWLohOa9vdO52Hxuboydpd3Frmj3kLhcFMvq3aDBWVdPJBJ7MjbdQeDh1BXz7tBsdNQy7kou0+w8ey4fI9FGvBHImi6K1dh8Jjz6ToOz2AxYrgsUZs2anBjY8ZljmH1QfwuaW3HVczqKV8Ej4ZhuyRndcPgRzBGYKkNntpJ6F5fTuHrW32OF2uA520PUJzbPa+CvY2R0DoatmW8CHRvYPsk5HnbLLmmWKsvzlzTXqOnXk4zWxzx6SCup/YfHfotbE8n1Hn0cn5X5A+DrHzVVirLhbOk96aGVOZf3tXqaWQ9iMT6Vq9pKeP25WA8g4E+QzUHW9pMLf+kx8h4X9QeZz9y5ds9VelizPrM9U932T5J6smZE0vkcGtHEn3Dmm7NZbnCicY1T303tRjkHE6Lh/aLA/KVroj19Zv8AUPmFRO0jbNtW8QwuvDGblwOUj7cOg+Ko+J7UGS7WDdZxJ9oj5JGOrsnRbay4abT4e0RrYX6rGfQe3zMfC85JAElNigGQzKWbKXZlebT6zX2a+v8AKnJjMsjneyFHukljcHXNwQW21BB9UjreykmSABXfs/2BfVTMnmbuxMIe0H7RFreHFPVgk4lL1KytK97P5vQTtmEyPdBE6SweY2F4Gm9ujetfhe6cWjRbJbKdMIeTmZQhCJ5BCEIhMXRdYKhJdp2/YaXHrkmrLUrGWOIh3VBkydusFyqFRtHM7SzO4XPmVGVFQ9/tuce8m3kora5P0jMiPrUHAEudTjcLPakbfkDc+5RNTtowewxzu/1R+6rfoEegUV9dYe3EitrXPbie+L7SVEzC1jzDf7UftDxdcHyXNMd2ZqnHedI+oA03nuLh3Bxt5WXRPQLIhTH4iz1OY/pOqajTNuXB+RH+GcY33syIPc4EH3rJqAdcjyXWq/B4ZW2ka0jmbZeKpeMbLQNv6Opi/I97SfAjNPpaG7ibrp3xANThGUg/QkfzHMp07eIWsdUSbcUzVUDhob+8eBUe4ljrkKSORLW7fU2SCBJ/DXvjuWPLS4WNrHLxWlfA6XN73OI0udPDRR8Fes1OKHRqQFOZKzodviFRn3xyf3itVTFmhSnpCeKcjhLjdxunoaUDl7k5nHeV40rXNlPKJFRMdwaSmooJOQHeb+5SQcBotHSrzd8pMXQIg5c/tNaakiBvNvyfhbZjfHirdhHaZLStEcETWxtyDS+4tytu5KotaSmGUwGqbJOY1/otF7bmBPzJM61s/wBsrZSG1EPoydHNdvNPnYhXukx6GTR4B5H1T79V81vmAXRNkqr01KxxzLbsPXdNgfJetqHTnuJm/iDp6aBFtpPGcEfbE7CHIuqBS1skfsOcOmo8lM0m00n/AJGB3UXB8tE6murP5uJmK9WjdwRLPdYuk6HFGSkhuTgASDkbH/hOKYrBhkSWDkZECFymaa0rrGxBXViuNbV0M1LUOLx6jySxwzBAOd+RFwq7qNZdARImqXKiTsGKcHi/Uap1ga72TfoqbR4sDqpenqQcwVQeZDIJBP5pMmOywWrxhrz9r1khiu1dPCS27nPH2ADlfS5OSerfecYi6tDbqH2UKWPtENr8fMAbHGQJHgknUtbpcdSb+So9ViE79Zpb9Hlvwsl9rtoHTVAeW7o3GtAvfIFx+Lio+DEVZpXtGZ03o+j0uloFN6Df+rOCc/Wb1ETibuLnHm4lx8ytGylqcjqgUrUyXNmp0cy6srrqXdUf2no2uHErSorIyEo3DnOOZTX0NkYucylgARnxdQ6ksAF9zImdud25BaQSg5OuORVqwHY6SreC9pZFwGlwrNiPZs3d+q4DRL8WtThjMRf1WhL9gPHv6TmrYHag3HRSeH4g6PIxxP6SRh/v196MT2YlgdcBzfgkGYk9hs9oPuPmnCAwyJbae6i1fMTt9wcj/wBEuNFtDT/+agh01YB+l37qYp8Swt49anawngYRl/qaqLT4vE7Ulp6/umXzi1xYjoorV/Iya3R9FqF3Jaw+jH7GWzGaHD3xk08scMrRdti5odb7LmkWzVIdiNxnrxXnPVlRrX5nvKUleBzE1Z0I8OuxmB/5ekZlqrrrPZjTWoQ5xtvSPIvyBsD7lzHAsHNRKGm4b9ojW3RdWZI2KNsbcmsAaByAULWWhV2DvMx1vXLavhdznMnpa5jdPWKRqMYdws0KBqMXA0SH0mSU2jaXdwPxUAIfWZfztwOJ0Hs9n356g3uQ2P3l/wCyvSpvZxs6+njkllI3pt2zQb7rWb2p5kuPkFclpNIhSoAy1oXagBgqztdTNc+IuF7CSw4Z7mo46KzWVU27qSxsLhxc5vmAfkmepA/hnx/nMTqSq1kt2ErldspDJ6zT6J3NvsnvZ+yr1Rh88BuRvN+825HiNQrBT1BdmTdTFNTlw0y6rNUu2MHmVdWp8U+USoUWM8+aqW2QvU7w+1G0+ILh8guqYhsfDKL5sf8AeZkD3t0K5tthgz6eZrXkO3mXaRyBOo4aqdptviZE1nw7X/8AaB7gymYtvFoPJRjZ1ZZ47ix4qOqMHB9lXCMMYM1eu0NpsNlZzE46sr2gqFiDA5XkhgvZe0WzNTe25716SnbMpj1DwX2WHkRhlVYK77IbKb9ppx+Vp4cl47Ldnrg4ST52zA4LoccdhYaBQrbgOElN1nrtmoTwKj5fU+8xHGGiwAA7lst2xErctaNSoDWATLLUzcxCuw1srS1w1XJdqtnjDIRbLguyurAPZHmqlttT+kZvnUJ3TavD7fQy66Vb+HuAJ4PBnJDT9E1h9GLkXIUk6mCw2KxBVuG7idMTpwRg5i0+HP4G/enML2Yu1r3nXP3p0gWGl7cxn4XVx2f2WEkMckjnEOaCGtyy5EqNbawHEpfiatNNQroSMnEhKNrYhaMXPTMlS9Fs7UznMejbzf8A7dfgrfh2Exx5RsDevHzOakw0AdFXWMF795gUzYc+krtDsRCzOQukI55N/pGvim542tFmgNaNAAAPIKQlkulJIrnpxTZXA3uY1c+fIkt2Cj6iP8qeSmEj6ln5Qm1qazlB9JaoMKBMqr7e02/FELgWlvn+RwyVoVa27mDIGOPCQe8EKLr+dO/0jWoVWrYN2kHQUjWaC55n5DgpRs4GpVVixkuyGQTcMxOuayFIOOZTJqq08tQk66u5ea512kuJmh/lu/UFeoKZx4WHX9lSe0uK00Nv/W79QVlp8eIJrfhdrH6gpPbB+0pZbmt9xYJzQXq0nVxtGZNbIVYYXk2zJV0p6hjuAuojYzB45qUb7cyTYtydr01T1XsrPFd0f1jRwuA+3dxVTqArOecTi/UM26qxv+xk1FUkaacl7MrAWg2zN/cqnBi5ad14IPEEWI8FIHFg2Nh5758iUwtbAGV21hJeSqJ42Sc1Y0alQU2MOcbNuTyAuV60+A1EubrRjm7X+kJPh45YxQrJ7z3qccA0UDjFe+SM2BI4kA215qz02zMTTd13kczl5D5ry2pAZSu3QAAOGSmUIu4Yi6GBvRFGeR95zshaPGnesGRa717K4H5jO5OwK4jjj6o7hwPLmuobKMvSQfywuYOf6oHIDK55DoupbKO/goPyZ+ZUHVPtXMx/xXXu0qZ/5f2kyLAZf8rwfNfuWks9+74rWNt1AQfqac4ssz5Enoxl+7itKp4A6BMEgDoFE189+7gmL3NvHpPfLSuT3l5wh14Yz+EJxJYL/wBvF+RvwTt1sa+EH0lkvKiZVW7RoyaPIEkSM06uA+atKgdtTalcfxM/UE3qv9lvpEXKHrKn2nPsLwlxzed0ctT/AGVmpKdjPZHicz78lXY8aYzTM/5xWX4s5/Gw6LELvLe0oF8Cg4HJlmmr2t43K592g1G/NEdLMdb+oKfgJcbNBJVb29gLJIb2uWP0zt6zVZaQAWTV/C2od+pJxxg/aVCofZy09MvGuk9bwS/pVdgTpF2p2uwnaOzMj6G3T/CrVJKBqqF2b1p+hgDLM/FWoEnTNUGoX+I2fecs1N38ZgPczXFKSOcWewH8VrOH+oKCi2ba526XOLGXtwsL31GZKtDKT72XRKSOs5zRkAf7pnxSgwJFKs3JMzS0UcYsxoaB0zPUlazVF8hol5qq+QOS0ju42CUi/qaRrbf0rGYhvGwVf7Qpt2mDRxcL9c1ZGuAFh49VRO0jEAQ1o5/AKVpW33qB2Esuk0hdVXnvkH+UpBmXrC65CjTKnaJyvBxkzqdN29wJKSOytbly+K6Rs3UfwcI/B8yubSSerryyuPkugbKgupoQPu59PWVdq8bQTKD4uc/hEC+rScjBcbBNtcAOiXEgAsNBr16pSarvkNFUMxc4Hac8VRSuT3jE1TdJyt3rk6DUreFm90A1PyWmITgN5AaBJscKNq94yqG47m7S/wCFD6iO2m434BNpPBzeniPONn6QnFtq/wAo+kuR24mVXO0Jl8Pm6AHycFY1C7ZtBoZwRcbmniEm7/bb6RNgypHynG8Ojc82aCfh5lWehwoD/qG51s3TxcomkqLZaDpkPJOnGWtyGZ93msTYWzxKL8NXX5nMsEbwBYANHLRUPtGqAZIbH7L7+bVJy4m52psOQyVS2ul9eL8r/i1StEh8UEy/+HtWP9QRVHGD9pW653reCXupCOn38/BbfQFoA06K+lssJces6N2X04NKCTxdkO8q9xuAFgLKj7APEdKL5a/FWN2JfdWc1OTa31nNtQVrubPfJ+8ljIFXcRrPrXAaXHvA/dMmoJ1Kh6i7pnAfh8MhmmlTHMg33sVwsaiu42H9h3p5rwBujxPNJtlDRutz5nif7JWet4DRBYvwIitRUu5u8cmrOAXP9u57uA5K3wuLjZuv+ZlVbbCnBksM8szzP7Kw0GFtx9ZZdD3X65f3+xlHBUhRvsFt9AWkjNxXYOQZ0iul6G3NJCWqBYBfPLiTz4EADzXSNlZ7UcPD1ST19Yrkbpl0XZ6q/hIR+H5lVeuXdWMe8ofiPUKNOufeWGarvlwRAzePIDU8v3ScDS462A1PL+6adUgCwyaP8ueqqS23gTn6Kbm3N2jb6kAW0A0Cg8Tqt663mq97uScrbgud7P6jyXiqO5nruXbYk7Bgo/h4f5Uf6AnUlg5/h4f5Uf6Anlt17CXA4EFDbY/9jUW4ROPkLqZUVtOQaSoaeMMoz/I5eOMqRPG7GcCjrC7UqSo43PyaL8+Q7zoo2iiY228d48hkP7qbiq+Gg5DIeSylo9pRtpWsOXMkKegYPbO8eTcm+LuPgqp2iSjegtYANksALDVqnXYgBxzVK22nc+SM8N1wA5Zi690KHxgT85bdJ8OnUqF78xSnrQ1q92129ZrdSq/vnkrHsbhhkcX7pO6cunfyV1bitSxmy1fW7dPQdvtgS84MNyJrVLRypKmpgPbd4N/3aKRhqA3JoDfefNZt2LEmc8Sqywln9Y5DTuOuQ66+SjK6UNlc1vHd3jxOQy6J4VCrmNVf1zgOTfghULcSXsWtcmMTVnALyicXEBouf8zSERLiANSnxMGDdbmT7TufQdEvaF4EhhTe3yj4lDG7rTf7zufTuVa2lf6zSNNCU7LWcAlZ6f0o3Bqf8undP/DsDmTqNZ+DuRqx2Mrzpgk8QfcXCYxChc11s8vtcCoyZwGRcL+K0NYB8yngzpZ6rVqa8KRz8+YuXrouyrd6miGgDczwAufeubutwN10TAKm1JENAG3PU3OZUHXqVTA95lOtL4tSg+8sLqoAWGTR7+pSUtZfuSMtXfuW9NHvZuyaNeZP3QqcJjkzJ2Pu8lcep2X9Z1w0ebugSuJ1nHSwsByHRZqK3joBkBwChayqvml11kmOqq0L859AYEf4aD+TH+hqeUTs1UB1LDbhFGP/AIapZa9e0shyJlQG07C6Jzc7OaWnuIIU+vGenDhYpR5ns+bJ96F5jeCHDwv1Cy2tJ4rtWPbExTt9Zgd36juPBc5xjs8fEbxklv3Tr4H91U26IgZXmQb6XPKmQAnUPtQ0gxXFrh1r9C1TJlMTrbm44cXC58CdPBQW0cxc5hJJydrn91RKEK2DIj3SdMU1SsfnIYK2bHzkRuF8t4qpqc2flIaQOalakZrIl/1ZgunyfeXQVoHFejMR5KAZKmY51UbMTI+OT2k6ypJ1Kh8RJdPYZkhvwTtPG462aOpsk8QlDZCG6loBOmXIckpR7RQRrODPUSBg3WnM+075DolpqrgEpJUcAtGXcbDUpQT1MVY+wbEjUV3HdGp/y5TnpQ0brTr7TufQdErvhg3W5n7TufQdEtLUcAvNu4wrrFY3t3jM84OSqe0DB6TRWGFhcbDz4DqVBbR29IA3QA58Tpmpmm4fEn9LJs1IY9uZEAK44TUfURj8PzKp6s2EG8Tb5BozPnkOqf1Q3JLXrOfCUL7yapxfM5NGp+Q6rafER3AeyBwCR9K6Q7rGmw0A0Uph2xk0pu/Ichf4qLXpGsOcShqp2L85ES1pccs07h2ASTOFxZp810DBdgGtsd39/NW+g2cYzgPIK0q0ary0WNOM7mmmzMBbGAdAAFOrSKENGS3U6SplCEIhMEJaooWv1ATSEQlNx3YtkoN2g+AXJtsuz+WKz4gXNF7jUjuK+iiEpVYe14zCQyBoutzWwcek+RZGFp3SCDyOSlsCYSDYcfDzXbtpuzWGcE7gvzAzXO6zs+lpwdx28OR/dRb6SVwsf1mo/E07COcyPZG0e06/Rv76eSbhqgPYAb11PmVDzuMZ3Xgg8isNrVUmo+sptiV95YG1HElR2J1Hr97R814RVK8aol0gAzJA+JQqQNpIwJu25NhqU807g3W6/ad8h0XiwbgsPaPtHkPuhLT1FsgvMbp4ibfM09ZJ+AWkV3GwSkbi42GpTTX/AGGZk62zLuncl7D2E8Km1s+kafMGjdHieLj+yrWLyXerhh+x1RPa4DG9c3eQ081bMI7I4t4OkBefxaeSm0aZgcmWWlYU2BscCciw3Bpp3WiYT1tl5rpmz/Z08sYJc90DIezf56rp+GbKxxAANAtyFlMxUrW6BThSvrJOo1Ju4I4lUwnYpjAPVHlZWKmwljRoE/ZZTuJFHE0bGBwWyyhewghCEQghCEQghCEQgsWWUIhNS1J1eFteMwnkIhKDj+wrJAfVB8FzTG9gpIiTHmOR+RX0OW3SFbhDXjRIetW7iJZA3efNTadzTaQhp5Zk+S9jKGn1bkke0cjbp5rruP7CNeDkPJUubs4eXWDnAdwKgtpDniNCoA5lNnrbCwRQ4ZNOfq2E9bEN8yupYH2XxtsXN3jzdn7tFeMP2ZYzgMuiWmkA7wNRY5M5VgfZs9wHpCc/aDRr03uSv2DbBxxAWaB4Z+at0VI1ug9y9wFKWpV7COhQBgRGmwljeCcbGAt0JyKmFlCEQghCEQghCEQghCEQghCEQghCEQghCEQghCEQghCEQmj4wV5fQm62CYQiE0bGBotllCIQQhCIQQhCIQQhCIQQhCIQQhCIQQhCI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TEhQUFRUUFRUVFRgWFBUUFxYXFBUVFBQVGBQXHCYeGB0jGRQUHy8gJCcpLCwsFR4xNTAqNSYrLCkBCQoKDgwOGg8PGiokHyQsLSwvLCwsLCwsLCwsLCwsLCwsLCksLCwsLCwsLCwsLCwpLCwsLCwpLCwsLCwsLCwsLP/AABEIAMwAzAMBIgACEQEDEQH/xAAcAAACAgMBAQAAAAAAAAAAAAAABAUGAQIHAwj/xABAEAABAwIDBQQGCAUDBQAAAAABAAIDBBEFITEGEkFRYQdxgZETIjKhscEUI0JSYnKy0SRzkuHwgtLxMzRDU6L/xAAbAQABBQEBAAAAAAAAAAAAAAAAAgMEBQYHAf/EADQRAAICAQMCBAQEBQUBAAAAAAECAAMRBBIhBTETIkFRBmFxsRQyQoEjkaHB8BUzUmLRJP/aAAwDAQACEQMRAD8A7ihCEQghCEQghCEQmCla/E4oG700jI283uDfjqobb/aU0NFJM22+bMjvpvvyBPMDXwXzZiGNPmkMkrnSvOrnG58OQ6BNvZt4EsNJovHG5mwP6zvmK9sNDFcMc+dw4Rty/rdYKp1PbjUOP1dNEwfie6Q+4NHuXOmsLbB7S0uaHtBFt5rvZcDxB5jkvcRqK1z/AEmq0nRNKy7vzTpWCdtDzI1tVCwMJAL2OILL/aLDe4v1C6vFIHNDgbggEEcQcwV8wBi7J2R496WmNO43dAbN5+jdm3yzb4Jym0k4aQOtdHTT1i6kYHYj+8vyysIupUykysIuksYxZlNC+aQ2awE9/IDqTkg8RSqWIUDkyK2u20hw9gMgL3u9iNtt51tSSdAOap1D25sLrT0r4wbZxyCW3eC1vuuqBtBjD6ud88mrsgODGD2WDu+JKijGoTXnPlm2o+HqlqHi8t9e0+kcD2npqtt4JWvyuW3s8d7DmFK3XyswuY4PYS1zTdrmmxB5gjNdY7O+1F0z20tWRvkWjl03z91459ePRO13buDKTXdGfTguhyP6zqSysBZUiUUEIQiEEIQiEEIQiEEIQiEEIWLohOa9vdO52Hxuboydpd3Frmj3kLhcFMvq3aDBWVdPJBJ7MjbdQeDh1BXz7tBsdNQy7kou0+w8ey4fI9FGvBHImi6K1dh8Jjz6ToOz2AxYrgsUZs2anBjY8ZljmH1QfwuaW3HVczqKV8Ej4ZhuyRndcPgRzBGYKkNntpJ6F5fTuHrW32OF2uA520PUJzbPa+CvY2R0DoatmW8CHRvYPsk5HnbLLmmWKsvzlzTXqOnXk4zWxzx6SCup/YfHfotbE8n1Hn0cn5X5A+DrHzVVirLhbOk96aGVOZf3tXqaWQ9iMT6Vq9pKeP25WA8g4E+QzUHW9pMLf+kx8h4X9QeZz9y5ds9VelizPrM9U932T5J6smZE0vkcGtHEn3Dmm7NZbnCicY1T303tRjkHE6Lh/aLA/KVroj19Zv8AUPmFRO0jbNtW8QwuvDGblwOUj7cOg+Ko+J7UGS7WDdZxJ9oj5JGOrsnRbay4abT4e0RrYX6rGfQe3zMfC85JAElNigGQzKWbKXZlebT6zX2a+v8AKnJjMsjneyFHukljcHXNwQW21BB9UjreykmSABXfs/2BfVTMnmbuxMIe0H7RFreHFPVgk4lL1KytK97P5vQTtmEyPdBE6SweY2F4Gm9ujetfhe6cWjRbJbKdMIeTmZQhCJ5BCEIhMXRdYKhJdp2/YaXHrkmrLUrGWOIh3VBkydusFyqFRtHM7SzO4XPmVGVFQ9/tuce8m3kora5P0jMiPrUHAEudTjcLPakbfkDc+5RNTtowewxzu/1R+6rfoEegUV9dYe3EitrXPbie+L7SVEzC1jzDf7UftDxdcHyXNMd2ZqnHedI+oA03nuLh3Bxt5WXRPQLIhTH4iz1OY/pOqajTNuXB+RH+GcY33syIPc4EH3rJqAdcjyXWq/B4ZW2ka0jmbZeKpeMbLQNv6Opi/I97SfAjNPpaG7ibrp3xANThGUg/QkfzHMp07eIWsdUSbcUzVUDhob+8eBUe4ljrkKSORLW7fU2SCBJ/DXvjuWPLS4WNrHLxWlfA6XN73OI0udPDRR8Fes1OKHRqQFOZKzodviFRn3xyf3itVTFmhSnpCeKcjhLjdxunoaUDl7k5nHeV40rXNlPKJFRMdwaSmooJOQHeb+5SQcBotHSrzd8pMXQIg5c/tNaakiBvNvyfhbZjfHirdhHaZLStEcETWxtyDS+4tytu5KotaSmGUwGqbJOY1/otF7bmBPzJM61s/wBsrZSG1EPoydHNdvNPnYhXukx6GTR4B5H1T79V81vmAXRNkqr01KxxzLbsPXdNgfJetqHTnuJm/iDp6aBFtpPGcEfbE7CHIuqBS1skfsOcOmo8lM0m00n/AJGB3UXB8tE6murP5uJmK9WjdwRLPdYuk6HFGSkhuTgASDkbH/hOKYrBhkSWDkZECFymaa0rrGxBXViuNbV0M1LUOLx6jySxwzBAOd+RFwq7qNZdARImqXKiTsGKcHi/Uap1ga72TfoqbR4sDqpenqQcwVQeZDIJBP5pMmOywWrxhrz9r1khiu1dPCS27nPH2ADlfS5OSerfecYi6tDbqH2UKWPtENr8fMAbHGQJHgknUtbpcdSb+So9ViE79Zpb9Hlvwsl9rtoHTVAeW7o3GtAvfIFx+Lio+DEVZpXtGZ03o+j0uloFN6Df+rOCc/Wb1ETibuLnHm4lx8ytGylqcjqgUrUyXNmp0cy6srrqXdUf2no2uHErSorIyEo3DnOOZTX0NkYucylgARnxdQ6ksAF9zImdud25BaQSg5OuORVqwHY6SreC9pZFwGlwrNiPZs3d+q4DRL8WtThjMRf1WhL9gPHv6TmrYHag3HRSeH4g6PIxxP6SRh/v196MT2YlgdcBzfgkGYk9hs9oPuPmnCAwyJbae6i1fMTt9wcj/wBEuNFtDT/+agh01YB+l37qYp8Swt49anawngYRl/qaqLT4vE7Ulp6/umXzi1xYjoorV/Iya3R9FqF3Jaw+jH7GWzGaHD3xk08scMrRdti5odb7LmkWzVIdiNxnrxXnPVlRrX5nvKUleBzE1Z0I8OuxmB/5ekZlqrrrPZjTWoQ5xtvSPIvyBsD7lzHAsHNRKGm4b9ojW3RdWZI2KNsbcmsAaByAULWWhV2DvMx1vXLavhdznMnpa5jdPWKRqMYdws0KBqMXA0SH0mSU2jaXdwPxUAIfWZfztwOJ0Hs9n356g3uQ2P3l/wCyvSpvZxs6+njkllI3pt2zQb7rWb2p5kuPkFclpNIhSoAy1oXagBgqztdTNc+IuF7CSw4Z7mo46KzWVU27qSxsLhxc5vmAfkmepA/hnx/nMTqSq1kt2ErldspDJ6zT6J3NvsnvZ+yr1Rh88BuRvN+825HiNQrBT1BdmTdTFNTlw0y6rNUu2MHmVdWp8U+USoUWM8+aqW2QvU7w+1G0+ILh8guqYhsfDKL5sf8AeZkD3t0K5tthgz6eZrXkO3mXaRyBOo4aqdptviZE1nw7X/8AaB7gymYtvFoPJRjZ1ZZ47ix4qOqMHB9lXCMMYM1eu0NpsNlZzE46sr2gqFiDA5XkhgvZe0WzNTe25716SnbMpj1DwX2WHkRhlVYK77IbKb9ppx+Vp4cl47Ldnrg4ST52zA4LoccdhYaBQrbgOElN1nrtmoTwKj5fU+8xHGGiwAA7lst2xErctaNSoDWATLLUzcxCuw1srS1w1XJdqtnjDIRbLguyurAPZHmqlttT+kZvnUJ3TavD7fQy66Vb+HuAJ4PBnJDT9E1h9GLkXIUk6mCw2KxBVuG7idMTpwRg5i0+HP4G/enML2Yu1r3nXP3p0gWGl7cxn4XVx2f2WEkMckjnEOaCGtyy5EqNbawHEpfiatNNQroSMnEhKNrYhaMXPTMlS9Fs7UznMejbzf8A7dfgrfh2Exx5RsDevHzOakw0AdFXWMF795gUzYc+krtDsRCzOQukI55N/pGvim542tFmgNaNAAAPIKQlkulJIrnpxTZXA3uY1c+fIkt2Cj6iP8qeSmEj6ln5Qm1qazlB9JaoMKBMqr7e02/FELgWlvn+RwyVoVa27mDIGOPCQe8EKLr+dO/0jWoVWrYN2kHQUjWaC55n5DgpRs4GpVVixkuyGQTcMxOuayFIOOZTJqq08tQk66u5ea512kuJmh/lu/UFeoKZx4WHX9lSe0uK00Nv/W79QVlp8eIJrfhdrH6gpPbB+0pZbmt9xYJzQXq0nVxtGZNbIVYYXk2zJV0p6hjuAuojYzB45qUb7cyTYtydr01T1XsrPFd0f1jRwuA+3dxVTqArOecTi/UM26qxv+xk1FUkaacl7MrAWg2zN/cqnBi5ad14IPEEWI8FIHFg2Nh5758iUwtbAGV21hJeSqJ42Sc1Y0alQU2MOcbNuTyAuV60+A1EubrRjm7X+kJPh45YxQrJ7z3qccA0UDjFe+SM2BI4kA215qz02zMTTd13kczl5D5ry2pAZSu3QAAOGSmUIu4Yi6GBvRFGeR95zshaPGnesGRa717K4H5jO5OwK4jjj6o7hwPLmuobKMvSQfywuYOf6oHIDK55DoupbKO/goPyZ+ZUHVPtXMx/xXXu0qZ/5f2kyLAZf8rwfNfuWks9+74rWNt1AQfqac4ssz5Enoxl+7itKp4A6BMEgDoFE189+7gmL3NvHpPfLSuT3l5wh14Yz+EJxJYL/wBvF+RvwTt1sa+EH0lkvKiZVW7RoyaPIEkSM06uA+atKgdtTalcfxM/UE3qv9lvpEXKHrKn2nPsLwlxzed0ctT/AGVmpKdjPZHicz78lXY8aYzTM/5xWX4s5/Gw6LELvLe0oF8Cg4HJlmmr2t43K592g1G/NEdLMdb+oKfgJcbNBJVb29gLJIb2uWP0zt6zVZaQAWTV/C2od+pJxxg/aVCofZy09MvGuk9bwS/pVdgTpF2p2uwnaOzMj6G3T/CrVJKBqqF2b1p+hgDLM/FWoEnTNUGoX+I2fecs1N38ZgPczXFKSOcWewH8VrOH+oKCi2ba526XOLGXtwsL31GZKtDKT72XRKSOs5zRkAf7pnxSgwJFKs3JMzS0UcYsxoaB0zPUlazVF8hol5qq+QOS0ju42CUi/qaRrbf0rGYhvGwVf7Qpt2mDRxcL9c1ZGuAFh49VRO0jEAQ1o5/AKVpW33qB2Esuk0hdVXnvkH+UpBmXrC65CjTKnaJyvBxkzqdN29wJKSOytbly+K6Rs3UfwcI/B8yubSSerryyuPkugbKgupoQPu59PWVdq8bQTKD4uc/hEC+rScjBcbBNtcAOiXEgAsNBr16pSarvkNFUMxc4Hac8VRSuT3jE1TdJyt3rk6DUreFm90A1PyWmITgN5AaBJscKNq94yqG47m7S/wCFD6iO2m434BNpPBzeniPONn6QnFtq/wAo+kuR24mVXO0Jl8Pm6AHycFY1C7ZtBoZwRcbmniEm7/bb6RNgypHynG8Ojc82aCfh5lWehwoD/qG51s3TxcomkqLZaDpkPJOnGWtyGZ93msTYWzxKL8NXX5nMsEbwBYANHLRUPtGqAZIbH7L7+bVJy4m52psOQyVS2ul9eL8r/i1StEh8UEy/+HtWP9QRVHGD9pW653reCXupCOn38/BbfQFoA06K+lssJces6N2X04NKCTxdkO8q9xuAFgLKj7APEdKL5a/FWN2JfdWc1OTa31nNtQVrubPfJ+8ljIFXcRrPrXAaXHvA/dMmoJ1Kh6i7pnAfh8MhmmlTHMg33sVwsaiu42H9h3p5rwBujxPNJtlDRutz5nif7JWet4DRBYvwIitRUu5u8cmrOAXP9u57uA5K3wuLjZuv+ZlVbbCnBksM8szzP7Kw0GFtx9ZZdD3X65f3+xlHBUhRvsFt9AWkjNxXYOQZ0iul6G3NJCWqBYBfPLiTz4EADzXSNlZ7UcPD1ST19Yrkbpl0XZ6q/hIR+H5lVeuXdWMe8ofiPUKNOufeWGarvlwRAzePIDU8v3ScDS462A1PL+6adUgCwyaP8ueqqS23gTn6Kbm3N2jb6kAW0A0Cg8Tqt663mq97uScrbgud7P6jyXiqO5nruXbYk7Bgo/h4f5Uf6AnUlg5/h4f5Uf6Anlt17CXA4EFDbY/9jUW4ROPkLqZUVtOQaSoaeMMoz/I5eOMqRPG7GcCjrC7UqSo43PyaL8+Q7zoo2iiY228d48hkP7qbiq+Gg5DIeSylo9pRtpWsOXMkKegYPbO8eTcm+LuPgqp2iSjegtYANksALDVqnXYgBxzVK22nc+SM8N1wA5Zi690KHxgT85bdJ8OnUqF78xSnrQ1q92129ZrdSq/vnkrHsbhhkcX7pO6cunfyV1bitSxmy1fW7dPQdvtgS84MNyJrVLRypKmpgPbd4N/3aKRhqA3JoDfefNZt2LEmc8Sqywln9Y5DTuOuQ66+SjK6UNlc1vHd3jxOQy6J4VCrmNVf1zgOTfghULcSXsWtcmMTVnALyicXEBouf8zSERLiANSnxMGDdbmT7TufQdEvaF4EhhTe3yj4lDG7rTf7zufTuVa2lf6zSNNCU7LWcAlZ6f0o3Bqf8undP/DsDmTqNZ+DuRqx2Mrzpgk8QfcXCYxChc11s8vtcCoyZwGRcL+K0NYB8yngzpZ6rVqa8KRz8+YuXrouyrd6miGgDczwAufeubutwN10TAKm1JENAG3PU3OZUHXqVTA95lOtL4tSg+8sLqoAWGTR7+pSUtZfuSMtXfuW9NHvZuyaNeZP3QqcJjkzJ2Pu8lcep2X9Z1w0ebugSuJ1nHSwsByHRZqK3joBkBwChayqvml11kmOqq0L859AYEf4aD+TH+hqeUTs1UB1LDbhFGP/AIapZa9e0shyJlQG07C6Jzc7OaWnuIIU+vGenDhYpR5ns+bJ96F5jeCHDwv1Cy2tJ4rtWPbExTt9Zgd36juPBc5xjs8fEbxklv3Tr4H91U26IgZXmQb6XPKmQAnUPtQ0gxXFrh1r9C1TJlMTrbm44cXC58CdPBQW0cxc5hJJydrn91RKEK2DIj3SdMU1SsfnIYK2bHzkRuF8t4qpqc2flIaQOalakZrIl/1ZgunyfeXQVoHFejMR5KAZKmY51UbMTI+OT2k6ypJ1Kh8RJdPYZkhvwTtPG462aOpsk8QlDZCG6loBOmXIckpR7RQRrODPUSBg3WnM+075DolpqrgEpJUcAtGXcbDUpQT1MVY+wbEjUV3HdGp/y5TnpQ0brTr7TufQdErvhg3W5n7TufQdEtLUcAvNu4wrrFY3t3jM84OSqe0DB6TRWGFhcbDz4DqVBbR29IA3QA58Tpmpmm4fEn9LJs1IY9uZEAK44TUfURj8PzKp6s2EG8Tb5BozPnkOqf1Q3JLXrOfCUL7yapxfM5NGp+Q6rafER3AeyBwCR9K6Q7rGmw0A0Uph2xk0pu/Ichf4qLXpGsOcShqp2L85ES1pccs07h2ASTOFxZp810DBdgGtsd39/NW+g2cYzgPIK0q0ary0WNOM7mmmzMBbGAdAAFOrSKENGS3U6SplCEIhMEJaooWv1ATSEQlNx3YtkoN2g+AXJtsuz+WKz4gXNF7jUjuK+iiEpVYe14zCQyBoutzWwcek+RZGFp3SCDyOSlsCYSDYcfDzXbtpuzWGcE7gvzAzXO6zs+lpwdx28OR/dRb6SVwsf1mo/E07COcyPZG0e06/Rv76eSbhqgPYAb11PmVDzuMZ3Xgg8isNrVUmo+sptiV95YG1HElR2J1Hr97R814RVK8aol0gAzJA+JQqQNpIwJu25NhqU807g3W6/ad8h0XiwbgsPaPtHkPuhLT1FsgvMbp4ibfM09ZJ+AWkV3GwSkbi42GpTTX/AGGZk62zLuncl7D2E8Km1s+kafMGjdHieLj+yrWLyXerhh+x1RPa4DG9c3eQ081bMI7I4t4OkBefxaeSm0aZgcmWWlYU2BscCciw3Bpp3WiYT1tl5rpmz/Z08sYJc90DIezf56rp+GbKxxAANAtyFlMxUrW6BThSvrJOo1Ju4I4lUwnYpjAPVHlZWKmwljRoE/ZZTuJFHE0bGBwWyyhewghCEQghCEQghCEQgsWWUIhNS1J1eFteMwnkIhKDj+wrJAfVB8FzTG9gpIiTHmOR+RX0OW3SFbhDXjRIetW7iJZA3efNTadzTaQhp5Zk+S9jKGn1bkke0cjbp5rruP7CNeDkPJUubs4eXWDnAdwKgtpDniNCoA5lNnrbCwRQ4ZNOfq2E9bEN8yupYH2XxtsXN3jzdn7tFeMP2ZYzgMuiWmkA7wNRY5M5VgfZs9wHpCc/aDRr03uSv2DbBxxAWaB4Z+at0VI1ug9y9wFKWpV7COhQBgRGmwljeCcbGAt0JyKmFlCEQghCEQghCEQghCEQghCEQghCEQghCEQghCEQghCEQmj4wV5fQm62CYQiE0bGBotllCIQQhCIQQhCIQQhCIQQhCIQQhCIQQhCIT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SERUTEhQUFRUUFRUVFRgWFBUUFxYXFBUVFBQVGBQXHCYeGB0jGRQUHy8gJCcpLCwsFR4xNTAqNSYrLCkBCQoKDgwOGg8PGiokHyQsLSwvLCwsLCwsLCwsLCwsLCwsLCksLCwsLCwsLCwsLCwpLCwsLCwpLCwsLCwsLCwsLP/AABEIAMwAzAMBIgACEQEDEQH/xAAcAAACAgMBAQAAAAAAAAAAAAAABAUGAQIHAwj/xABAEAABAwIDBQQGCAUDBQAAAAABAAIDBBEFITEGEkFRYQdxgZETIjKhscEUI0JSYnKy0SRzkuHwgtLxMzRDU6L/xAAbAQABBQEBAAAAAAAAAAAAAAAAAgMEBQYHAf/EADQRAAICAQMCBAQEBQUBAAAAAAECAAMRBBIhBTETIkFRBmFxsRQyQoEjkaHB8BUzUmLRJP/aAAwDAQACEQMRAD8A7ihCEQghCEQghCEQmCla/E4oG700jI283uDfjqobb/aU0NFJM22+bMjvpvvyBPMDXwXzZiGNPmkMkrnSvOrnG58OQ6BNvZt4EsNJovHG5mwP6zvmK9sNDFcMc+dw4Rty/rdYKp1PbjUOP1dNEwfie6Q+4NHuXOmsLbB7S0uaHtBFt5rvZcDxB5jkvcRqK1z/AEmq0nRNKy7vzTpWCdtDzI1tVCwMJAL2OILL/aLDe4v1C6vFIHNDgbggEEcQcwV8wBi7J2R496WmNO43dAbN5+jdm3yzb4Jym0k4aQOtdHTT1i6kYHYj+8vyysIupUykysIuksYxZlNC+aQ2awE9/IDqTkg8RSqWIUDkyK2u20hw9gMgL3u9iNtt51tSSdAOap1D25sLrT0r4wbZxyCW3eC1vuuqBtBjD6ud88mrsgODGD2WDu+JKijGoTXnPlm2o+HqlqHi8t9e0+kcD2npqtt4JWvyuW3s8d7DmFK3XyswuY4PYS1zTdrmmxB5gjNdY7O+1F0z20tWRvkWjl03z91459ePRO13buDKTXdGfTguhyP6zqSysBZUiUUEIQiEEIQiEEIQiEEIQiEEIWLohOa9vdO52Hxuboydpd3Frmj3kLhcFMvq3aDBWVdPJBJ7MjbdQeDh1BXz7tBsdNQy7kou0+w8ey4fI9FGvBHImi6K1dh8Jjz6ToOz2AxYrgsUZs2anBjY8ZljmH1QfwuaW3HVczqKV8Ej4ZhuyRndcPgRzBGYKkNntpJ6F5fTuHrW32OF2uA520PUJzbPa+CvY2R0DoatmW8CHRvYPsk5HnbLLmmWKsvzlzTXqOnXk4zWxzx6SCup/YfHfotbE8n1Hn0cn5X5A+DrHzVVirLhbOk96aGVOZf3tXqaWQ9iMT6Vq9pKeP25WA8g4E+QzUHW9pMLf+kx8h4X9QeZz9y5ds9VelizPrM9U932T5J6smZE0vkcGtHEn3Dmm7NZbnCicY1T303tRjkHE6Lh/aLA/KVroj19Zv8AUPmFRO0jbNtW8QwuvDGblwOUj7cOg+Ko+J7UGS7WDdZxJ9oj5JGOrsnRbay4abT4e0RrYX6rGfQe3zMfC85JAElNigGQzKWbKXZlebT6zX2a+v8AKnJjMsjneyFHukljcHXNwQW21BB9UjreykmSABXfs/2BfVTMnmbuxMIe0H7RFreHFPVgk4lL1KytK97P5vQTtmEyPdBE6SweY2F4Gm9ujetfhe6cWjRbJbKdMIeTmZQhCJ5BCEIhMXRdYKhJdp2/YaXHrkmrLUrGWOIh3VBkydusFyqFRtHM7SzO4XPmVGVFQ9/tuce8m3kora5P0jMiPrUHAEudTjcLPakbfkDc+5RNTtowewxzu/1R+6rfoEegUV9dYe3EitrXPbie+L7SVEzC1jzDf7UftDxdcHyXNMd2ZqnHedI+oA03nuLh3Bxt5WXRPQLIhTH4iz1OY/pOqajTNuXB+RH+GcY33syIPc4EH3rJqAdcjyXWq/B4ZW2ka0jmbZeKpeMbLQNv6Opi/I97SfAjNPpaG7ibrp3xANThGUg/QkfzHMp07eIWsdUSbcUzVUDhob+8eBUe4ljrkKSORLW7fU2SCBJ/DXvjuWPLS4WNrHLxWlfA6XN73OI0udPDRR8Fes1OKHRqQFOZKzodviFRn3xyf3itVTFmhSnpCeKcjhLjdxunoaUDl7k5nHeV40rXNlPKJFRMdwaSmooJOQHeb+5SQcBotHSrzd8pMXQIg5c/tNaakiBvNvyfhbZjfHirdhHaZLStEcETWxtyDS+4tytu5KotaSmGUwGqbJOY1/otF7bmBPzJM61s/wBsrZSG1EPoydHNdvNPnYhXukx6GTR4B5H1T79V81vmAXRNkqr01KxxzLbsPXdNgfJetqHTnuJm/iDp6aBFtpPGcEfbE7CHIuqBS1skfsOcOmo8lM0m00n/AJGB3UXB8tE6murP5uJmK9WjdwRLPdYuk6HFGSkhuTgASDkbH/hOKYrBhkSWDkZECFymaa0rrGxBXViuNbV0M1LUOLx6jySxwzBAOd+RFwq7qNZdARImqXKiTsGKcHi/Uap1ga72TfoqbR4sDqpenqQcwVQeZDIJBP5pMmOywWrxhrz9r1khiu1dPCS27nPH2ADlfS5OSerfecYi6tDbqH2UKWPtENr8fMAbHGQJHgknUtbpcdSb+So9ViE79Zpb9Hlvwsl9rtoHTVAeW7o3GtAvfIFx+Lio+DEVZpXtGZ03o+j0uloFN6Df+rOCc/Wb1ETibuLnHm4lx8ytGylqcjqgUrUyXNmp0cy6srrqXdUf2no2uHErSorIyEo3DnOOZTX0NkYucylgARnxdQ6ksAF9zImdud25BaQSg5OuORVqwHY6SreC9pZFwGlwrNiPZs3d+q4DRL8WtThjMRf1WhL9gPHv6TmrYHag3HRSeH4g6PIxxP6SRh/v196MT2YlgdcBzfgkGYk9hs9oPuPmnCAwyJbae6i1fMTt9wcj/wBEuNFtDT/+agh01YB+l37qYp8Swt49anawngYRl/qaqLT4vE7Ulp6/umXzi1xYjoorV/Iya3R9FqF3Jaw+jH7GWzGaHD3xk08scMrRdti5odb7LmkWzVIdiNxnrxXnPVlRrX5nvKUleBzE1Z0I8OuxmB/5ekZlqrrrPZjTWoQ5xtvSPIvyBsD7lzHAsHNRKGm4b9ojW3RdWZI2KNsbcmsAaByAULWWhV2DvMx1vXLavhdznMnpa5jdPWKRqMYdws0KBqMXA0SH0mSU2jaXdwPxUAIfWZfztwOJ0Hs9n356g3uQ2P3l/wCyvSpvZxs6+njkllI3pt2zQb7rWb2p5kuPkFclpNIhSoAy1oXagBgqztdTNc+IuF7CSw4Z7mo46KzWVU27qSxsLhxc5vmAfkmepA/hnx/nMTqSq1kt2ErldspDJ6zT6J3NvsnvZ+yr1Rh88BuRvN+825HiNQrBT1BdmTdTFNTlw0y6rNUu2MHmVdWp8U+USoUWM8+aqW2QvU7w+1G0+ILh8guqYhsfDKL5sf8AeZkD3t0K5tthgz6eZrXkO3mXaRyBOo4aqdptviZE1nw7X/8AaB7gymYtvFoPJRjZ1ZZ47ix4qOqMHB9lXCMMYM1eu0NpsNlZzE46sr2gqFiDA5XkhgvZe0WzNTe25716SnbMpj1DwX2WHkRhlVYK77IbKb9ppx+Vp4cl47Ldnrg4ST52zA4LoccdhYaBQrbgOElN1nrtmoTwKj5fU+8xHGGiwAA7lst2xErctaNSoDWATLLUzcxCuw1srS1w1XJdqtnjDIRbLguyurAPZHmqlttT+kZvnUJ3TavD7fQy66Vb+HuAJ4PBnJDT9E1h9GLkXIUk6mCw2KxBVuG7idMTpwRg5i0+HP4G/enML2Yu1r3nXP3p0gWGl7cxn4XVx2f2WEkMckjnEOaCGtyy5EqNbawHEpfiatNNQroSMnEhKNrYhaMXPTMlS9Fs7UznMejbzf8A7dfgrfh2Exx5RsDevHzOakw0AdFXWMF795gUzYc+krtDsRCzOQukI55N/pGvim542tFmgNaNAAAPIKQlkulJIrnpxTZXA3uY1c+fIkt2Cj6iP8qeSmEj6ln5Qm1qazlB9JaoMKBMqr7e02/FELgWlvn+RwyVoVa27mDIGOPCQe8EKLr+dO/0jWoVWrYN2kHQUjWaC55n5DgpRs4GpVVixkuyGQTcMxOuayFIOOZTJqq08tQk66u5ea512kuJmh/lu/UFeoKZx4WHX9lSe0uK00Nv/W79QVlp8eIJrfhdrH6gpPbB+0pZbmt9xYJzQXq0nVxtGZNbIVYYXk2zJV0p6hjuAuojYzB45qUb7cyTYtydr01T1XsrPFd0f1jRwuA+3dxVTqArOecTi/UM26qxv+xk1FUkaacl7MrAWg2zN/cqnBi5ad14IPEEWI8FIHFg2Nh5758iUwtbAGV21hJeSqJ42Sc1Y0alQU2MOcbNuTyAuV60+A1EubrRjm7X+kJPh45YxQrJ7z3qccA0UDjFe+SM2BI4kA215qz02zMTTd13kczl5D5ry2pAZSu3QAAOGSmUIu4Yi6GBvRFGeR95zshaPGnesGRa717K4H5jO5OwK4jjj6o7hwPLmuobKMvSQfywuYOf6oHIDK55DoupbKO/goPyZ+ZUHVPtXMx/xXXu0qZ/5f2kyLAZf8rwfNfuWks9+74rWNt1AQfqac4ssz5Enoxl+7itKp4A6BMEgDoFE189+7gmL3NvHpPfLSuT3l5wh14Yz+EJxJYL/wBvF+RvwTt1sa+EH0lkvKiZVW7RoyaPIEkSM06uA+atKgdtTalcfxM/UE3qv9lvpEXKHrKn2nPsLwlxzed0ctT/AGVmpKdjPZHicz78lXY8aYzTM/5xWX4s5/Gw6LELvLe0oF8Cg4HJlmmr2t43K592g1G/NEdLMdb+oKfgJcbNBJVb29gLJIb2uWP0zt6zVZaQAWTV/C2od+pJxxg/aVCofZy09MvGuk9bwS/pVdgTpF2p2uwnaOzMj6G3T/CrVJKBqqF2b1p+hgDLM/FWoEnTNUGoX+I2fecs1N38ZgPczXFKSOcWewH8VrOH+oKCi2ba526XOLGXtwsL31GZKtDKT72XRKSOs5zRkAf7pnxSgwJFKs3JMzS0UcYsxoaB0zPUlazVF8hol5qq+QOS0ju42CUi/qaRrbf0rGYhvGwVf7Qpt2mDRxcL9c1ZGuAFh49VRO0jEAQ1o5/AKVpW33qB2Esuk0hdVXnvkH+UpBmXrC65CjTKnaJyvBxkzqdN29wJKSOytbly+K6Rs3UfwcI/B8yubSSerryyuPkugbKgupoQPu59PWVdq8bQTKD4uc/hEC+rScjBcbBNtcAOiXEgAsNBr16pSarvkNFUMxc4Hac8VRSuT3jE1TdJyt3rk6DUreFm90A1PyWmITgN5AaBJscKNq94yqG47m7S/wCFD6iO2m434BNpPBzeniPONn6QnFtq/wAo+kuR24mVXO0Jl8Pm6AHycFY1C7ZtBoZwRcbmniEm7/bb6RNgypHynG8Ojc82aCfh5lWehwoD/qG51s3TxcomkqLZaDpkPJOnGWtyGZ93msTYWzxKL8NXX5nMsEbwBYANHLRUPtGqAZIbH7L7+bVJy4m52psOQyVS2ul9eL8r/i1StEh8UEy/+HtWP9QRVHGD9pW653reCXupCOn38/BbfQFoA06K+lssJces6N2X04NKCTxdkO8q9xuAFgLKj7APEdKL5a/FWN2JfdWc1OTa31nNtQVrubPfJ+8ljIFXcRrPrXAaXHvA/dMmoJ1Kh6i7pnAfh8MhmmlTHMg33sVwsaiu42H9h3p5rwBujxPNJtlDRutz5nif7JWet4DRBYvwIitRUu5u8cmrOAXP9u57uA5K3wuLjZuv+ZlVbbCnBksM8szzP7Kw0GFtx9ZZdD3X65f3+xlHBUhRvsFt9AWkjNxXYOQZ0iul6G3NJCWqBYBfPLiTz4EADzXSNlZ7UcPD1ST19Yrkbpl0XZ6q/hIR+H5lVeuXdWMe8ofiPUKNOufeWGarvlwRAzePIDU8v3ScDS462A1PL+6adUgCwyaP8ueqqS23gTn6Kbm3N2jb6kAW0A0Cg8Tqt663mq97uScrbgud7P6jyXiqO5nruXbYk7Bgo/h4f5Uf6AnUlg5/h4f5Uf6Anlt17CXA4EFDbY/9jUW4ROPkLqZUVtOQaSoaeMMoz/I5eOMqRPG7GcCjrC7UqSo43PyaL8+Q7zoo2iiY228d48hkP7qbiq+Gg5DIeSylo9pRtpWsOXMkKegYPbO8eTcm+LuPgqp2iSjegtYANksALDVqnXYgBxzVK22nc+SM8N1wA5Zi690KHxgT85bdJ8OnUqF78xSnrQ1q92129ZrdSq/vnkrHsbhhkcX7pO6cunfyV1bitSxmy1fW7dPQdvtgS84MNyJrVLRypKmpgPbd4N/3aKRhqA3JoDfefNZt2LEmc8Sqywln9Y5DTuOuQ66+SjK6UNlc1vHd3jxOQy6J4VCrmNVf1zgOTfghULcSXsWtcmMTVnALyicXEBouf8zSERLiANSnxMGDdbmT7TufQdEvaF4EhhTe3yj4lDG7rTf7zufTuVa2lf6zSNNCU7LWcAlZ6f0o3Bqf8undP/DsDmTqNZ+DuRqx2Mrzpgk8QfcXCYxChc11s8vtcCoyZwGRcL+K0NYB8yngzpZ6rVqa8KRz8+YuXrouyrd6miGgDczwAufeubutwN10TAKm1JENAG3PU3OZUHXqVTA95lOtL4tSg+8sLqoAWGTR7+pSUtZfuSMtXfuW9NHvZuyaNeZP3QqcJjkzJ2Pu8lcep2X9Z1w0ebugSuJ1nHSwsByHRZqK3joBkBwChayqvml11kmOqq0L859AYEf4aD+TH+hqeUTs1UB1LDbhFGP/AIapZa9e0shyJlQG07C6Jzc7OaWnuIIU+vGenDhYpR5ns+bJ96F5jeCHDwv1Cy2tJ4rtWPbExTt9Zgd36juPBc5xjs8fEbxklv3Tr4H91U26IgZXmQb6XPKmQAnUPtQ0gxXFrh1r9C1TJlMTrbm44cXC58CdPBQW0cxc5hJJydrn91RKEK2DIj3SdMU1SsfnIYK2bHzkRuF8t4qpqc2flIaQOalakZrIl/1ZgunyfeXQVoHFejMR5KAZKmY51UbMTI+OT2k6ypJ1Kh8RJdPYZkhvwTtPG462aOpsk8QlDZCG6loBOmXIckpR7RQRrODPUSBg3WnM+075DolpqrgEpJUcAtGXcbDUpQT1MVY+wbEjUV3HdGp/y5TnpQ0brTr7TufQdErvhg3W5n7TufQdEtLUcAvNu4wrrFY3t3jM84OSqe0DB6TRWGFhcbDz4DqVBbR29IA3QA58Tpmpmm4fEn9LJs1IY9uZEAK44TUfURj8PzKp6s2EG8Tb5BozPnkOqf1Q3JLXrOfCUL7yapxfM5NGp+Q6rafER3AeyBwCR9K6Q7rGmw0A0Uph2xk0pu/Ichf4qLXpGsOcShqp2L85ES1pccs07h2ASTOFxZp810DBdgGtsd39/NW+g2cYzgPIK0q0ary0WNOM7mmmzMBbGAdAAFOrSKENGS3U6SplCEIhMEJaooWv1ATSEQlNx3YtkoN2g+AXJtsuz+WKz4gXNF7jUjuK+iiEpVYe14zCQyBoutzWwcek+RZGFp3SCDyOSlsCYSDYcfDzXbtpuzWGcE7gvzAzXO6zs+lpwdx28OR/dRb6SVwsf1mo/E07COcyPZG0e06/Rv76eSbhqgPYAb11PmVDzuMZ3Xgg8isNrVUmo+sptiV95YG1HElR2J1Hr97R814RVK8aol0gAzJA+JQqQNpIwJu25NhqU807g3W6/ad8h0XiwbgsPaPtHkPuhLT1FsgvMbp4ibfM09ZJ+AWkV3GwSkbi42GpTTX/AGGZk62zLuncl7D2E8Km1s+kafMGjdHieLj+yrWLyXerhh+x1RPa4DG9c3eQ081bMI7I4t4OkBefxaeSm0aZgcmWWlYU2BscCciw3Bpp3WiYT1tl5rpmz/Z08sYJc90DIezf56rp+GbKxxAANAtyFlMxUrW6BThSvrJOo1Ju4I4lUwnYpjAPVHlZWKmwljRoE/ZZTuJFHE0bGBwWyyhewghCEQghCEQghCEQgsWWUIhNS1J1eFteMwnkIhKDj+wrJAfVB8FzTG9gpIiTHmOR+RX0OW3SFbhDXjRIetW7iJZA3efNTadzTaQhp5Zk+S9jKGn1bkke0cjbp5rruP7CNeDkPJUubs4eXWDnAdwKgtpDniNCoA5lNnrbCwRQ4ZNOfq2E9bEN8yupYH2XxtsXN3jzdn7tFeMP2ZYzgMuiWmkA7wNRY5M5VgfZs9wHpCc/aDRr03uSv2DbBxxAWaB4Z+at0VI1ug9y9wFKWpV7COhQBgRGmwljeCcbGAt0JyKmFlCEQghCEQghCEQghCEQghCEQghCEQghCEQghCEQghCEQmj4wV5fQm62CYQiE0bGBotllCIQQhCIQQhCIQQhCIQQhCIQQhCIQQhCIT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hQSERUTEhQUFRUUFRUVFRgWFBUUFxYXFBUVFBQVGBQXHCYeGB0jGRQUHy8gJCcpLCwsFR4xNTAqNSYrLCkBCQoKDgwOGg8PGiokHyQsLSwvLCwsLCwsLCwsLCwsLCwsLCksLCwsLCwsLCwsLCwpLCwsLCwpLCwsLCwsLCwsLP/AABEIAMwAzAMBIgACEQEDEQH/xAAcAAACAgMBAQAAAAAAAAAAAAAABAUGAQIHAwj/xABAEAABAwIDBQQGCAUDBQAAAAABAAIDBBEFITEGEkFRYQdxgZETIjKhscEUI0JSYnKy0SRzkuHwgtLxMzRDU6L/xAAbAQABBQEBAAAAAAAAAAAAAAAAAgMEBQYHAf/EADQRAAICAQMCBAQEBQUBAAAAAAECAAMRBBIhBTETIkFRBmFxsRQyQoEjkaHB8BUzUmLRJP/aAAwDAQACEQMRAD8A7ihCEQghCEQghCEQmCla/E4oG700jI283uDfjqobb/aU0NFJM22+bMjvpvvyBPMDXwXzZiGNPmkMkrnSvOrnG58OQ6BNvZt4EsNJovHG5mwP6zvmK9sNDFcMc+dw4Rty/rdYKp1PbjUOP1dNEwfie6Q+4NHuXOmsLbB7S0uaHtBFt5rvZcDxB5jkvcRqK1z/AEmq0nRNKy7vzTpWCdtDzI1tVCwMJAL2OILL/aLDe4v1C6vFIHNDgbggEEcQcwV8wBi7J2R496WmNO43dAbN5+jdm3yzb4Jym0k4aQOtdHTT1i6kYHYj+8vyysIupUykysIuksYxZlNC+aQ2awE9/IDqTkg8RSqWIUDkyK2u20hw9gMgL3u9iNtt51tSSdAOap1D25sLrT0r4wbZxyCW3eC1vuuqBtBjD6ud88mrsgODGD2WDu+JKijGoTXnPlm2o+HqlqHi8t9e0+kcD2npqtt4JWvyuW3s8d7DmFK3XyswuY4PYS1zTdrmmxB5gjNdY7O+1F0z20tWRvkWjl03z91459ePRO13buDKTXdGfTguhyP6zqSysBZUiUUEIQiEEIQiEEIQiEEIQiEEIWLohOa9vdO52Hxuboydpd3Frmj3kLhcFMvq3aDBWVdPJBJ7MjbdQeDh1BXz7tBsdNQy7kou0+w8ey4fI9FGvBHImi6K1dh8Jjz6ToOz2AxYrgsUZs2anBjY8ZljmH1QfwuaW3HVczqKV8Ej4ZhuyRndcPgRzBGYKkNntpJ6F5fTuHrW32OF2uA520PUJzbPa+CvY2R0DoatmW8CHRvYPsk5HnbLLmmWKsvzlzTXqOnXk4zWxzx6SCup/YfHfotbE8n1Hn0cn5X5A+DrHzVVirLhbOk96aGVOZf3tXqaWQ9iMT6Vq9pKeP25WA8g4E+QzUHW9pMLf+kx8h4X9QeZz9y5ds9VelizPrM9U932T5J6smZE0vkcGtHEn3Dmm7NZbnCicY1T303tRjkHE6Lh/aLA/KVroj19Zv8AUPmFRO0jbNtW8QwuvDGblwOUj7cOg+Ko+J7UGS7WDdZxJ9oj5JGOrsnRbay4abT4e0RrYX6rGfQe3zMfC85JAElNigGQzKWbKXZlebT6zX2a+v8AKnJjMsjneyFHukljcHXNwQW21BB9UjreykmSABXfs/2BfVTMnmbuxMIe0H7RFreHFPVgk4lL1KytK97P5vQTtmEyPdBE6SweY2F4Gm9ujetfhe6cWjRbJbKdMIeTmZQhCJ5BCEIhMXRdYKhJdp2/YaXHrkmrLUrGWOIh3VBkydusFyqFRtHM7SzO4XPmVGVFQ9/tuce8m3kora5P0jMiPrUHAEudTjcLPakbfkDc+5RNTtowewxzu/1R+6rfoEegUV9dYe3EitrXPbie+L7SVEzC1jzDf7UftDxdcHyXNMd2ZqnHedI+oA03nuLh3Bxt5WXRPQLIhTH4iz1OY/pOqajTNuXB+RH+GcY33syIPc4EH3rJqAdcjyXWq/B4ZW2ka0jmbZeKpeMbLQNv6Opi/I97SfAjNPpaG7ibrp3xANThGUg/QkfzHMp07eIWsdUSbcUzVUDhob+8eBUe4ljrkKSORLW7fU2SCBJ/DXvjuWPLS4WNrHLxWlfA6XN73OI0udPDRR8Fes1OKHRqQFOZKzodviFRn3xyf3itVTFmhSnpCeKcjhLjdxunoaUDl7k5nHeV40rXNlPKJFRMdwaSmooJOQHeb+5SQcBotHSrzd8pMXQIg5c/tNaakiBvNvyfhbZjfHirdhHaZLStEcETWxtyDS+4tytu5KotaSmGUwGqbJOY1/otF7bmBPzJM61s/wBsrZSG1EPoydHNdvNPnYhXukx6GTR4B5H1T79V81vmAXRNkqr01KxxzLbsPXdNgfJetqHTnuJm/iDp6aBFtpPGcEfbE7CHIuqBS1skfsOcOmo8lM0m00n/AJGB3UXB8tE6murP5uJmK9WjdwRLPdYuk6HFGSkhuTgASDkbH/hOKYrBhkSWDkZECFymaa0rrGxBXViuNbV0M1LUOLx6jySxwzBAOd+RFwq7qNZdARImqXKiTsGKcHi/Uap1ga72TfoqbR4sDqpenqQcwVQeZDIJBP5pMmOywWrxhrz9r1khiu1dPCS27nPH2ADlfS5OSerfecYi6tDbqH2UKWPtENr8fMAbHGQJHgknUtbpcdSb+So9ViE79Zpb9Hlvwsl9rtoHTVAeW7o3GtAvfIFx+Lio+DEVZpXtGZ03o+j0uloFN6Df+rOCc/Wb1ETibuLnHm4lx8ytGylqcjqgUrUyXNmp0cy6srrqXdUf2no2uHErSorIyEo3DnOOZTX0NkYucylgARnxdQ6ksAF9zImdud25BaQSg5OuORVqwHY6SreC9pZFwGlwrNiPZs3d+q4DRL8WtThjMRf1WhL9gPHv6TmrYHag3HRSeH4g6PIxxP6SRh/v196MT2YlgdcBzfgkGYk9hs9oPuPmnCAwyJbae6i1fMTt9wcj/wBEuNFtDT/+agh01YB+l37qYp8Swt49anawngYRl/qaqLT4vE7Ulp6/umXzi1xYjoorV/Iya3R9FqF3Jaw+jH7GWzGaHD3xk08scMrRdti5odb7LmkWzVIdiNxnrxXnPVlRrX5nvKUleBzE1Z0I8OuxmB/5ekZlqrrrPZjTWoQ5xtvSPIvyBsD7lzHAsHNRKGm4b9ojW3RdWZI2KNsbcmsAaByAULWWhV2DvMx1vXLavhdznMnpa5jdPWKRqMYdws0KBqMXA0SH0mSU2jaXdwPxUAIfWZfztwOJ0Hs9n356g3uQ2P3l/wCyvSpvZxs6+njkllI3pt2zQb7rWb2p5kuPkFclpNIhSoAy1oXagBgqztdTNc+IuF7CSw4Z7mo46KzWVU27qSxsLhxc5vmAfkmepA/hnx/nMTqSq1kt2ErldspDJ6zT6J3NvsnvZ+yr1Rh88BuRvN+825HiNQrBT1BdmTdTFNTlw0y6rNUu2MHmVdWp8U+USoUWM8+aqW2QvU7w+1G0+ILh8guqYhsfDKL5sf8AeZkD3t0K5tthgz6eZrXkO3mXaRyBOo4aqdptviZE1nw7X/8AaB7gymYtvFoPJRjZ1ZZ47ix4qOqMHB9lXCMMYM1eu0NpsNlZzE46sr2gqFiDA5XkhgvZe0WzNTe25716SnbMpj1DwX2WHkRhlVYK77IbKb9ppx+Vp4cl47Ldnrg4ST52zA4LoccdhYaBQrbgOElN1nrtmoTwKj5fU+8xHGGiwAA7lst2xErctaNSoDWATLLUzcxCuw1srS1w1XJdqtnjDIRbLguyurAPZHmqlttT+kZvnUJ3TavD7fQy66Vb+HuAJ4PBnJDT9E1h9GLkXIUk6mCw2KxBVuG7idMTpwRg5i0+HP4G/enML2Yu1r3nXP3p0gWGl7cxn4XVx2f2WEkMckjnEOaCGtyy5EqNbawHEpfiatNNQroSMnEhKNrYhaMXPTMlS9Fs7UznMejbzf8A7dfgrfh2Exx5RsDevHzOakw0AdFXWMF795gUzYc+krtDsRCzOQukI55N/pGvim542tFmgNaNAAAPIKQlkulJIrnpxTZXA3uY1c+fIkt2Cj6iP8qeSmEj6ln5Qm1qazlB9JaoMKBMqr7e02/FELgWlvn+RwyVoVa27mDIGOPCQe8EKLr+dO/0jWoVWrYN2kHQUjWaC55n5DgpRs4GpVVixkuyGQTcMxOuayFIOOZTJqq08tQk66u5ea512kuJmh/lu/UFeoKZx4WHX9lSe0uK00Nv/W79QVlp8eIJrfhdrH6gpPbB+0pZbmt9xYJzQXq0nVxtGZNbIVYYXk2zJV0p6hjuAuojYzB45qUb7cyTYtydr01T1XsrPFd0f1jRwuA+3dxVTqArOecTi/UM26qxv+xk1FUkaacl7MrAWg2zN/cqnBi5ad14IPEEWI8FIHFg2Nh5758iUwtbAGV21hJeSqJ42Sc1Y0alQU2MOcbNuTyAuV60+A1EubrRjm7X+kJPh45YxQrJ7z3qccA0UDjFe+SM2BI4kA215qz02zMTTd13kczl5D5ry2pAZSu3QAAOGSmUIu4Yi6GBvRFGeR95zshaPGnesGRa717K4H5jO5OwK4jjj6o7hwPLmuobKMvSQfywuYOf6oHIDK55DoupbKO/goPyZ+ZUHVPtXMx/xXXu0qZ/5f2kyLAZf8rwfNfuWks9+74rWNt1AQfqac4ssz5Enoxl+7itKp4A6BMEgDoFE189+7gmL3NvHpPfLSuT3l5wh14Yz+EJxJYL/wBvF+RvwTt1sa+EH0lkvKiZVW7RoyaPIEkSM06uA+atKgdtTalcfxM/UE3qv9lvpEXKHrKn2nPsLwlxzed0ctT/AGVmpKdjPZHicz78lXY8aYzTM/5xWX4s5/Gw6LELvLe0oF8Cg4HJlmmr2t43K592g1G/NEdLMdb+oKfgJcbNBJVb29gLJIb2uWP0zt6zVZaQAWTV/C2od+pJxxg/aVCofZy09MvGuk9bwS/pVdgTpF2p2uwnaOzMj6G3T/CrVJKBqqF2b1p+hgDLM/FWoEnTNUGoX+I2fecs1N38ZgPczXFKSOcWewH8VrOH+oKCi2ba526XOLGXtwsL31GZKtDKT72XRKSOs5zRkAf7pnxSgwJFKs3JMzS0UcYsxoaB0zPUlazVF8hol5qq+QOS0ju42CUi/qaRrbf0rGYhvGwVf7Qpt2mDRxcL9c1ZGuAFh49VRO0jEAQ1o5/AKVpW33qB2Esuk0hdVXnvkH+UpBmXrC65CjTKnaJyvBxkzqdN29wJKSOytbly+K6Rs3UfwcI/B8yubSSerryyuPkugbKgupoQPu59PWVdq8bQTKD4uc/hEC+rScjBcbBNtcAOiXEgAsNBr16pSarvkNFUMxc4Hac8VRSuT3jE1TdJyt3rk6DUreFm90A1PyWmITgN5AaBJscKNq94yqG47m7S/wCFD6iO2m434BNpPBzeniPONn6QnFtq/wAo+kuR24mVXO0Jl8Pm6AHycFY1C7ZtBoZwRcbmniEm7/bb6RNgypHynG8Ojc82aCfh5lWehwoD/qG51s3TxcomkqLZaDpkPJOnGWtyGZ93msTYWzxKL8NXX5nMsEbwBYANHLRUPtGqAZIbH7L7+bVJy4m52psOQyVS2ul9eL8r/i1StEh8UEy/+HtWP9QRVHGD9pW653reCXupCOn38/BbfQFoA06K+lssJces6N2X04NKCTxdkO8q9xuAFgLKj7APEdKL5a/FWN2JfdWc1OTa31nNtQVrubPfJ+8ljIFXcRrPrXAaXHvA/dMmoJ1Kh6i7pnAfh8MhmmlTHMg33sVwsaiu42H9h3p5rwBujxPNJtlDRutz5nif7JWet4DRBYvwIitRUu5u8cmrOAXP9u57uA5K3wuLjZuv+ZlVbbCnBksM8szzP7Kw0GFtx9ZZdD3X65f3+xlHBUhRvsFt9AWkjNxXYOQZ0iul6G3NJCWqBYBfPLiTz4EADzXSNlZ7UcPD1ST19Yrkbpl0XZ6q/hIR+H5lVeuXdWMe8ofiPUKNOufeWGarvlwRAzePIDU8v3ScDS462A1PL+6adUgCwyaP8ueqqS23gTn6Kbm3N2jb6kAW0A0Cg8Tqt663mq97uScrbgud7P6jyXiqO5nruXbYk7Bgo/h4f5Uf6AnUlg5/h4f5Uf6Anlt17CXA4EFDbY/9jUW4ROPkLqZUVtOQaSoaeMMoz/I5eOMqRPG7GcCjrC7UqSo43PyaL8+Q7zoo2iiY228d48hkP7qbiq+Gg5DIeSylo9pRtpWsOXMkKegYPbO8eTcm+LuPgqp2iSjegtYANksALDVqnXYgBxzVK22nc+SM8N1wA5Zi690KHxgT85bdJ8OnUqF78xSnrQ1q92129ZrdSq/vnkrHsbhhkcX7pO6cunfyV1bitSxmy1fW7dPQdvtgS84MNyJrVLRypKmpgPbd4N/3aKRhqA3JoDfefNZt2LEmc8Sqywln9Y5DTuOuQ66+SjK6UNlc1vHd3jxOQy6J4VCrmNVf1zgOTfghULcSXsWtcmMTVnALyicXEBouf8zSERLiANSnxMGDdbmT7TufQdEvaF4EhhTe3yj4lDG7rTf7zufTuVa2lf6zSNNCU7LWcAlZ6f0o3Bqf8undP/DsDmTqNZ+DuRqx2Mrzpgk8QfcXCYxChc11s8vtcCoyZwGRcL+K0NYB8yngzpZ6rVqa8KRz8+YuXrouyrd6miGgDczwAufeubutwN10TAKm1JENAG3PU3OZUHXqVTA95lOtL4tSg+8sLqoAWGTR7+pSUtZfuSMtXfuW9NHvZuyaNeZP3QqcJjkzJ2Pu8lcep2X9Z1w0ebugSuJ1nHSwsByHRZqK3joBkBwChayqvml11kmOqq0L859AYEf4aD+TH+hqeUTs1UB1LDbhFGP/AIapZa9e0shyJlQG07C6Jzc7OaWnuIIU+vGenDhYpR5ns+bJ96F5jeCHDwv1Cy2tJ4rtWPbExTt9Zgd36juPBc5xjs8fEbxklv3Tr4H91U26IgZXmQb6XPKmQAnUPtQ0gxXFrh1r9C1TJlMTrbm44cXC58CdPBQW0cxc5hJJydrn91RKEK2DIj3SdMU1SsfnIYK2bHzkRuF8t4qpqc2flIaQOalakZrIl/1ZgunyfeXQVoHFejMR5KAZKmY51UbMTI+OT2k6ypJ1Kh8RJdPYZkhvwTtPG462aOpsk8QlDZCG6loBOmXIckpR7RQRrODPUSBg3WnM+075DolpqrgEpJUcAtGXcbDUpQT1MVY+wbEjUV3HdGp/y5TnpQ0brTr7TufQdErvhg3W5n7TufQdEtLUcAvNu4wrrFY3t3jM84OSqe0DB6TRWGFhcbDz4DqVBbR29IA3QA58Tpmpmm4fEn9LJs1IY9uZEAK44TUfURj8PzKp6s2EG8Tb5BozPnkOqf1Q3JLXrOfCUL7yapxfM5NGp+Q6rafER3AeyBwCR9K6Q7rGmw0A0Uph2xk0pu/Ichf4qLXpGsOcShqp2L85ES1pccs07h2ASTOFxZp810DBdgGtsd39/NW+g2cYzgPIK0q0ary0WNOM7mmmzMBbGAdAAFOrSKENGS3U6SplCEIhMEJaooWv1ATSEQlNx3YtkoN2g+AXJtsuz+WKz4gXNF7jUjuK+iiEpVYe14zCQyBoutzWwcek+RZGFp3SCDyOSlsCYSDYcfDzXbtpuzWGcE7gvzAzXO6zs+lpwdx28OR/dRb6SVwsf1mo/E07COcyPZG0e06/Rv76eSbhqgPYAb11PmVDzuMZ3Xgg8isNrVUmo+sptiV95YG1HElR2J1Hr97R814RVK8aol0gAzJA+JQqQNpIwJu25NhqU807g3W6/ad8h0XiwbgsPaPtHkPuhLT1FsgvMbp4ibfM09ZJ+AWkV3GwSkbi42GpTTX/AGGZk62zLuncl7D2E8Km1s+kafMGjdHieLj+yrWLyXerhh+x1RPa4DG9c3eQ081bMI7I4t4OkBefxaeSm0aZgcmWWlYU2BscCciw3Bpp3WiYT1tl5rpmz/Z08sYJc90DIezf56rp+GbKxxAANAtyFlMxUrW6BThSvrJOo1Ju4I4lUwnYpjAPVHlZWKmwljRoE/ZZTuJFHE0bGBwWyyhewghCEQghCEQghCEQgsWWUIhNS1J1eFteMwnkIhKDj+wrJAfVB8FzTG9gpIiTHmOR+RX0OW3SFbhDXjRIetW7iJZA3efNTadzTaQhp5Zk+S9jKGn1bkke0cjbp5rruP7CNeDkPJUubs4eXWDnAdwKgtpDniNCoA5lNnrbCwRQ4ZNOfq2E9bEN8yupYH2XxtsXN3jzdn7tFeMP2ZYzgMuiWmkA7wNRY5M5VgfZs9wHpCc/aDRr03uSv2DbBxxAWaB4Z+at0VI1ug9y9wFKWpV7COhQBgRGmwljeCcbGAt0JyKmFlCEQghCEQghCEQghCEQghCEQghCEQghCEQghCEQghCEQmj4wV5fQm62CYQiE0bGBotllCIQQhCIQQhCIQQhCIQQhCIQQhCIQQhCIT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hQSERUTEhQUFRUUFRUVFRgWFBUUFxYXFBUVFBQVGBQXHCYeGB0jGRQUHy8gJCcpLCwsFR4xNTAqNSYrLCkBCQoKDgwOGg8PGiokHyQsLSwvLCwsLCwsLCwsLCwsLCwsLCksLCwsLCwsLCwsLCwpLCwsLCwpLCwsLCwsLCwsLP/AABEIAMwAzAMBIgACEQEDEQH/xAAcAAACAgMBAQAAAAAAAAAAAAAABAUGAQIHAwj/xABAEAABAwIDBQQGCAUDBQAAAAABAAIDBBEFITEGEkFRYQdxgZETIjKhscEUI0JSYnKy0SRzkuHwgtLxMzRDU6L/xAAbAQABBQEBAAAAAAAAAAAAAAAAAgMEBQYHAf/EADQRAAICAQMCBAQEBQUBAAAAAAECAAMRBBIhBTETIkFRBmFxsRQyQoEjkaHB8BUzUmLRJP/aAAwDAQACEQMRAD8A7ihCEQghCEQghCEQmCla/E4oG700jI283uDfjqobb/aU0NFJM22+bMjvpvvyBPMDXwXzZiGNPmkMkrnSvOrnG58OQ6BNvZt4EsNJovHG5mwP6zvmK9sNDFcMc+dw4Rty/rdYKp1PbjUOP1dNEwfie6Q+4NHuXOmsLbB7S0uaHtBFt5rvZcDxB5jkvcRqK1z/AEmq0nRNKy7vzTpWCdtDzI1tVCwMJAL2OILL/aLDe4v1C6vFIHNDgbggEEcQcwV8wBi7J2R496WmNO43dAbN5+jdm3yzb4Jym0k4aQOtdHTT1i6kYHYj+8vyysIupUykysIuksYxZlNC+aQ2awE9/IDqTkg8RSqWIUDkyK2u20hw9gMgL3u9iNtt51tSSdAOap1D25sLrT0r4wbZxyCW3eC1vuuqBtBjD6ud88mrsgODGD2WDu+JKijGoTXnPlm2o+HqlqHi8t9e0+kcD2npqtt4JWvyuW3s8d7DmFK3XyswuY4PYS1zTdrmmxB5gjNdY7O+1F0z20tWRvkWjl03z91459ePRO13buDKTXdGfTguhyP6zqSysBZUiUUEIQiEEIQiEEIQiEEIQiEEIWLohOa9vdO52Hxuboydpd3Frmj3kLhcFMvq3aDBWVdPJBJ7MjbdQeDh1BXz7tBsdNQy7kou0+w8ey4fI9FGvBHImi6K1dh8Jjz6ToOz2AxYrgsUZs2anBjY8ZljmH1QfwuaW3HVczqKV8Ej4ZhuyRndcPgRzBGYKkNntpJ6F5fTuHrW32OF2uA520PUJzbPa+CvY2R0DoatmW8CHRvYPsk5HnbLLmmWKsvzlzTXqOnXk4zWxzx6SCup/YfHfotbE8n1Hn0cn5X5A+DrHzVVirLhbOk96aGVOZf3tXqaWQ9iMT6Vq9pKeP25WA8g4E+QzUHW9pMLf+kx8h4X9QeZz9y5ds9VelizPrM9U932T5J6smZE0vkcGtHEn3Dmm7NZbnCicY1T303tRjkHE6Lh/aLA/KVroj19Zv8AUPmFRO0jbNtW8QwuvDGblwOUj7cOg+Ko+J7UGS7WDdZxJ9oj5JGOrsnRbay4abT4e0RrYX6rGfQe3zMfC85JAElNigGQzKWbKXZlebT6zX2a+v8AKnJjMsjneyFHukljcHXNwQW21BB9UjreykmSABXfs/2BfVTMnmbuxMIe0H7RFreHFPVgk4lL1KytK97P5vQTtmEyPdBE6SweY2F4Gm9ujetfhe6cWjRbJbKdMIeTmZQhCJ5BCEIhMXRdYKhJdp2/YaXHrkmrLUrGWOIh3VBkydusFyqFRtHM7SzO4XPmVGVFQ9/tuce8m3kora5P0jMiPrUHAEudTjcLPakbfkDc+5RNTtowewxzu/1R+6rfoEegUV9dYe3EitrXPbie+L7SVEzC1jzDf7UftDxdcHyXNMd2ZqnHedI+oA03nuLh3Bxt5WXRPQLIhTH4iz1OY/pOqajTNuXB+RH+GcY33syIPc4EH3rJqAdcjyXWq/B4ZW2ka0jmbZeKpeMbLQNv6Opi/I97SfAjNPpaG7ibrp3xANThGUg/QkfzHMp07eIWsdUSbcUzVUDhob+8eBUe4ljrkKSORLW7fU2SCBJ/DXvjuWPLS4WNrHLxWlfA6XN73OI0udPDRR8Fes1OKHRqQFOZKzodviFRn3xyf3itVTFmhSnpCeKcjhLjdxunoaUDl7k5nHeV40rXNlPKJFRMdwaSmooJOQHeb+5SQcBotHSrzd8pMXQIg5c/tNaakiBvNvyfhbZjfHirdhHaZLStEcETWxtyDS+4tytu5KotaSmGUwGqbJOY1/otF7bmBPzJM61s/wBsrZSG1EPoydHNdvNPnYhXukx6GTR4B5H1T79V81vmAXRNkqr01KxxzLbsPXdNgfJetqHTnuJm/iDp6aBFtpPGcEfbE7CHIuqBS1skfsOcOmo8lM0m00n/AJGB3UXB8tE6murP5uJmK9WjdwRLPdYuk6HFGSkhuTgASDkbH/hOKYrBhkSWDkZECFymaa0rrGxBXViuNbV0M1LUOLx6jySxwzBAOd+RFwq7qNZdARImqXKiTsGKcHi/Uap1ga72TfoqbR4sDqpenqQcwVQeZDIJBP5pMmOywWrxhrz9r1khiu1dPCS27nPH2ADlfS5OSerfecYi6tDbqH2UKWPtENr8fMAbHGQJHgknUtbpcdSb+So9ViE79Zpb9Hlvwsl9rtoHTVAeW7o3GtAvfIFx+Lio+DEVZpXtGZ03o+j0uloFN6Df+rOCc/Wb1ETibuLnHm4lx8ytGylqcjqgUrUyXNmp0cy6srrqXdUf2no2uHErSorIyEo3DnOOZTX0NkYucylgARnxdQ6ksAF9zImdud25BaQSg5OuORVqwHY6SreC9pZFwGlwrNiPZs3d+q4DRL8WtThjMRf1WhL9gPHv6TmrYHag3HRSeH4g6PIxxP6SRh/v196MT2YlgdcBzfgkGYk9hs9oPuPmnCAwyJbae6i1fMTt9wcj/wBEuNFtDT/+agh01YB+l37qYp8Swt49anawngYRl/qaqLT4vE7Ulp6/umXzi1xYjoorV/Iya3R9FqF3Jaw+jH7GWzGaHD3xk08scMrRdti5odb7LmkWzVIdiNxnrxXnPVlRrX5nvKUleBzE1Z0I8OuxmB/5ekZlqrrrPZjTWoQ5xtvSPIvyBsD7lzHAsHNRKGm4b9ojW3RdWZI2KNsbcmsAaByAULWWhV2DvMx1vXLavhdznMnpa5jdPWKRqMYdws0KBqMXA0SH0mSU2jaXdwPxUAIfWZfztwOJ0Hs9n356g3uQ2P3l/wCyvSpvZxs6+njkllI3pt2zQb7rWb2p5kuPkFclpNIhSoAy1oXagBgqztdTNc+IuF7CSw4Z7mo46KzWVU27qSxsLhxc5vmAfkmepA/hnx/nMTqSq1kt2ErldspDJ6zT6J3NvsnvZ+yr1Rh88BuRvN+825HiNQrBT1BdmTdTFNTlw0y6rNUu2MHmVdWp8U+USoUWM8+aqW2QvU7w+1G0+ILh8guqYhsfDKL5sf8AeZkD3t0K5tthgz6eZrXkO3mXaRyBOo4aqdptviZE1nw7X/8AaB7gymYtvFoPJRjZ1ZZ47ix4qOqMHB9lXCMMYM1eu0NpsNlZzE46sr2gqFiDA5XkhgvZe0WzNTe25716SnbMpj1DwX2WHkRhlVYK77IbKb9ppx+Vp4cl47Ldnrg4ST52zA4LoccdhYaBQrbgOElN1nrtmoTwKj5fU+8xHGGiwAA7lst2xErctaNSoDWATLLUzcxCuw1srS1w1XJdqtnjDIRbLguyurAPZHmqlttT+kZvnUJ3TavD7fQy66Vb+HuAJ4PBnJDT9E1h9GLkXIUk6mCw2KxBVuG7idMTpwRg5i0+HP4G/enML2Yu1r3nXP3p0gWGl7cxn4XVx2f2WEkMckjnEOaCGtyy5EqNbawHEpfiatNNQroSMnEhKNrYhaMXPTMlS9Fs7UznMejbzf8A7dfgrfh2Exx5RsDevHzOakw0AdFXWMF795gUzYc+krtDsRCzOQukI55N/pGvim542tFmgNaNAAAPIKQlkulJIrnpxTZXA3uY1c+fIkt2Cj6iP8qeSmEj6ln5Qm1qazlB9JaoMKBMqr7e02/FELgWlvn+RwyVoVa27mDIGOPCQe8EKLr+dO/0jWoVWrYN2kHQUjWaC55n5DgpRs4GpVVixkuyGQTcMxOuayFIOOZTJqq08tQk66u5ea512kuJmh/lu/UFeoKZx4WHX9lSe0uK00Nv/W79QVlp8eIJrfhdrH6gpPbB+0pZbmt9xYJzQXq0nVxtGZNbIVYYXk2zJV0p6hjuAuojYzB45qUb7cyTYtydr01T1XsrPFd0f1jRwuA+3dxVTqArOecTi/UM26qxv+xk1FUkaacl7MrAWg2zN/cqnBi5ad14IPEEWI8FIHFg2Nh5758iUwtbAGV21hJeSqJ42Sc1Y0alQU2MOcbNuTyAuV60+A1EubrRjm7X+kJPh45YxQrJ7z3qccA0UDjFe+SM2BI4kA215qz02zMTTd13kczl5D5ry2pAZSu3QAAOGSmUIu4Yi6GBvRFGeR95zshaPGnesGRa717K4H5jO5OwK4jjj6o7hwPLmuobKMvSQfywuYOf6oHIDK55DoupbKO/goPyZ+ZUHVPtXMx/xXXu0qZ/5f2kyLAZf8rwfNfuWks9+74rWNt1AQfqac4ssz5Enoxl+7itKp4A6BMEgDoFE189+7gmL3NvHpPfLSuT3l5wh14Yz+EJxJYL/wBvF+RvwTt1sa+EH0lkvKiZVW7RoyaPIEkSM06uA+atKgdtTalcfxM/UE3qv9lvpEXKHrKn2nPsLwlxzed0ctT/AGVmpKdjPZHicz78lXY8aYzTM/5xWX4s5/Gw6LELvLe0oF8Cg4HJlmmr2t43K592g1G/NEdLMdb+oKfgJcbNBJVb29gLJIb2uWP0zt6zVZaQAWTV/C2od+pJxxg/aVCofZy09MvGuk9bwS/pVdgTpF2p2uwnaOzMj6G3T/CrVJKBqqF2b1p+hgDLM/FWoEnTNUGoX+I2fecs1N38ZgPczXFKSOcWewH8VrOH+oKCi2ba526XOLGXtwsL31GZKtDKT72XRKSOs5zRkAf7pnxSgwJFKs3JMzS0UcYsxoaB0zPUlazVF8hol5qq+QOS0ju42CUi/qaRrbf0rGYhvGwVf7Qpt2mDRxcL9c1ZGuAFh49VRO0jEAQ1o5/AKVpW33qB2Esuk0hdVXnvkH+UpBmXrC65CjTKnaJyvBxkzqdN29wJKSOytbly+K6Rs3UfwcI/B8yubSSerryyuPkugbKgupoQPu59PWVdq8bQTKD4uc/hEC+rScjBcbBNtcAOiXEgAsNBr16pSarvkNFUMxc4Hac8VRSuT3jE1TdJyt3rk6DUreFm90A1PyWmITgN5AaBJscKNq94yqG47m7S/wCFD6iO2m434BNpPBzeniPONn6QnFtq/wAo+kuR24mVXO0Jl8Pm6AHycFY1C7ZtBoZwRcbmniEm7/bb6RNgypHynG8Ojc82aCfh5lWehwoD/qG51s3TxcomkqLZaDpkPJOnGWtyGZ93msTYWzxKL8NXX5nMsEbwBYANHLRUPtGqAZIbH7L7+bVJy4m52psOQyVS2ul9eL8r/i1StEh8UEy/+HtWP9QRVHGD9pW653reCXupCOn38/BbfQFoA06K+lssJces6N2X04NKCTxdkO8q9xuAFgLKj7APEdKL5a/FWN2JfdWc1OTa31nNtQVrubPfJ+8ljIFXcRrPrXAaXHvA/dMmoJ1Kh6i7pnAfh8MhmmlTHMg33sVwsaiu42H9h3p5rwBujxPNJtlDRutz5nif7JWet4DRBYvwIitRUu5u8cmrOAXP9u57uA5K3wuLjZuv+ZlVbbCnBksM8szzP7Kw0GFtx9ZZdD3X65f3+xlHBUhRvsFt9AWkjNxXYOQZ0iul6G3NJCWqBYBfPLiTz4EADzXSNlZ7UcPD1ST19Yrkbpl0XZ6q/hIR+H5lVeuXdWMe8ofiPUKNOufeWGarvlwRAzePIDU8v3ScDS462A1PL+6adUgCwyaP8ueqqS23gTn6Kbm3N2jb6kAW0A0Cg8Tqt663mq97uScrbgud7P6jyXiqO5nruXbYk7Bgo/h4f5Uf6AnUlg5/h4f5Uf6Anlt17CXA4EFDbY/9jUW4ROPkLqZUVtOQaSoaeMMoz/I5eOMqRPG7GcCjrC7UqSo43PyaL8+Q7zoo2iiY228d48hkP7qbiq+Gg5DIeSylo9pRtpWsOXMkKegYPbO8eTcm+LuPgqp2iSjegtYANksALDVqnXYgBxzVK22nc+SM8N1wA5Zi690KHxgT85bdJ8OnUqF78xSnrQ1q92129ZrdSq/vnkrHsbhhkcX7pO6cunfyV1bitSxmy1fW7dPQdvtgS84MNyJrVLRypKmpgPbd4N/3aKRhqA3JoDfefNZt2LEmc8Sqywln9Y5DTuOuQ66+SjK6UNlc1vHd3jxOQy6J4VCrmNVf1zgOTfghULcSXsWtcmMTVnALyicXEBouf8zSERLiANSnxMGDdbmT7TufQdEvaF4EhhTe3yj4lDG7rTf7zufTuVa2lf6zSNNCU7LWcAlZ6f0o3Bqf8undP/DsDmTqNZ+DuRqx2Mrzpgk8QfcXCYxChc11s8vtcCoyZwGRcL+K0NYB8yngzpZ6rVqa8KRz8+YuXrouyrd6miGgDczwAufeubutwN10TAKm1JENAG3PU3OZUHXqVTA95lOtL4tSg+8sLqoAWGTR7+pSUtZfuSMtXfuW9NHvZuyaNeZP3QqcJjkzJ2Pu8lcep2X9Z1w0ebugSuJ1nHSwsByHRZqK3joBkBwChayqvml11kmOqq0L859AYEf4aD+TH+hqeUTs1UB1LDbhFGP/AIapZa9e0shyJlQG07C6Jzc7OaWnuIIU+vGenDhYpR5ns+bJ96F5jeCHDwv1Cy2tJ4rtWPbExTt9Zgd36juPBc5xjs8fEbxklv3Tr4H91U26IgZXmQb6XPKmQAnUPtQ0gxXFrh1r9C1TJlMTrbm44cXC58CdPBQW0cxc5hJJydrn91RKEK2DIj3SdMU1SsfnIYK2bHzkRuF8t4qpqc2flIaQOalakZrIl/1ZgunyfeXQVoHFejMR5KAZKmY51UbMTI+OT2k6ypJ1Kh8RJdPYZkhvwTtPG462aOpsk8QlDZCG6loBOmXIckpR7RQRrODPUSBg3WnM+075DolpqrgEpJUcAtGXcbDUpQT1MVY+wbEjUV3HdGp/y5TnpQ0brTr7TufQdErvhg3W5n7TufQdEtLUcAvNu4wrrFY3t3jM84OSqe0DB6TRWGFhcbDz4DqVBbR29IA3QA58Tpmpmm4fEn9LJs1IY9uZEAK44TUfURj8PzKp6s2EG8Tb5BozPnkOqf1Q3JLXrOfCUL7yapxfM5NGp+Q6rafER3AeyBwCR9K6Q7rGmw0A0Uph2xk0pu/Ichf4qLXpGsOcShqp2L85ES1pccs07h2ASTOFxZp810DBdgGtsd39/NW+g2cYzgPIK0q0ary0WNOM7mmmzMBbGAdAAFOrSKENGS3U6SplCEIhMEJaooWv1ATSEQlNx3YtkoN2g+AXJtsuz+WKz4gXNF7jUjuK+iiEpVYe14zCQyBoutzWwcek+RZGFp3SCDyOSlsCYSDYcfDzXbtpuzWGcE7gvzAzXO6zs+lpwdx28OR/dRb6SVwsf1mo/E07COcyPZG0e06/Rv76eSbhqgPYAb11PmVDzuMZ3Xgg8isNrVUmo+sptiV95YG1HElR2J1Hr97R814RVK8aol0gAzJA+JQqQNpIwJu25NhqU807g3W6/ad8h0XiwbgsPaPtHkPuhLT1FsgvMbp4ibfM09ZJ+AWkV3GwSkbi42GpTTX/AGGZk62zLuncl7D2E8Km1s+kafMGjdHieLj+yrWLyXerhh+x1RPa4DG9c3eQ081bMI7I4t4OkBefxaeSm0aZgcmWWlYU2BscCciw3Bpp3WiYT1tl5rpmz/Z08sYJc90DIezf56rp+GbKxxAANAtyFlMxUrW6BThSvrJOo1Ju4I4lUwnYpjAPVHlZWKmwljRoE/ZZTuJFHE0bGBwWyyhewghCEQghCEQghCEQgsWWUIhNS1J1eFteMwnkIhKDj+wrJAfVB8FzTG9gpIiTHmOR+RX0OW3SFbhDXjRIetW7iJZA3efNTadzTaQhp5Zk+S9jKGn1bkke0cjbp5rruP7CNeDkPJUubs4eXWDnAdwKgtpDniNCoA5lNnrbCwRQ4ZNOfq2E9bEN8yupYH2XxtsXN3jzdn7tFeMP2ZYzgMuiWmkA7wNRY5M5VgfZs9wHpCc/aDRr03uSv2DbBxxAWaB4Z+at0VI1ug9y9wFKWpV7COhQBgRGmwljeCcbGAt0JyKmFlCEQghCEQghCEQghCEQghCEQghCEQghCEQghCEQghCEQmj4wV5fQm62CYQiE0bGBotllCIQQhCIQQhCIQQhCIQQhCIQQhCIQQhCIT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hQSERUTEhQUFRUUFRUVFRgWFBUUFxYXFBUVFBQVGBQXHCYeGB0jGRQUHy8gJCcpLCwsFR4xNTAqNSYrLCkBCQoKDgwOGg8PGiokHyQsLSwvLCwsLCwsLCwsLCwsLCwsLCksLCwsLCwsLCwsLCwpLCwsLCwpLCwsLCwsLCwsLP/AABEIAMwAzAMBIgACEQEDEQH/xAAcAAACAgMBAQAAAAAAAAAAAAAABAUGAQIHAwj/xABAEAABAwIDBQQGCAUDBQAAAAABAAIDBBEFITEGEkFRYQdxgZETIjKhscEUI0JSYnKy0SRzkuHwgtLxMzRDU6L/xAAbAQABBQEBAAAAAAAAAAAAAAAAAgMEBQYHAf/EADQRAAICAQMCBAQEBQUBAAAAAAECAAMRBBIhBTETIkFRBmFxsRQyQoEjkaHB8BUzUmLRJP/aAAwDAQACEQMRAD8A7ihCEQghCEQghCEQmCla/E4oG700jI283uDfjqobb/aU0NFJM22+bMjvpvvyBPMDXwXzZiGNPmkMkrnSvOrnG58OQ6BNvZt4EsNJovHG5mwP6zvmK9sNDFcMc+dw4Rty/rdYKp1PbjUOP1dNEwfie6Q+4NHuXOmsLbB7S0uaHtBFt5rvZcDxB5jkvcRqK1z/AEmq0nRNKy7vzTpWCdtDzI1tVCwMJAL2OILL/aLDe4v1C6vFIHNDgbggEEcQcwV8wBi7J2R496WmNO43dAbN5+jdm3yzb4Jym0k4aQOtdHTT1i6kYHYj+8vyysIupUykysIuksYxZlNC+aQ2awE9/IDqTkg8RSqWIUDkyK2u20hw9gMgL3u9iNtt51tSSdAOap1D25sLrT0r4wbZxyCW3eC1vuuqBtBjD6ud88mrsgODGD2WDu+JKijGoTXnPlm2o+HqlqHi8t9e0+kcD2npqtt4JWvyuW3s8d7DmFK3XyswuY4PYS1zTdrmmxB5gjNdY7O+1F0z20tWRvkWjl03z91459ePRO13buDKTXdGfTguhyP6zqSysBZUiUUEIQiEEIQiEEIQiEEIQiEEIWLohOa9vdO52Hxuboydpd3Frmj3kLhcFMvq3aDBWVdPJBJ7MjbdQeDh1BXz7tBsdNQy7kou0+w8ey4fI9FGvBHImi6K1dh8Jjz6ToOz2AxYrgsUZs2anBjY8ZljmH1QfwuaW3HVczqKV8Ej4ZhuyRndcPgRzBGYKkNntpJ6F5fTuHrW32OF2uA520PUJzbPa+CvY2R0DoatmW8CHRvYPsk5HnbLLmmWKsvzlzTXqOnXk4zWxzx6SCup/YfHfotbE8n1Hn0cn5X5A+DrHzVVirLhbOk96aGVOZf3tXqaWQ9iMT6Vq9pKeP25WA8g4E+QzUHW9pMLf+kx8h4X9QeZz9y5ds9VelizPrM9U932T5J6smZE0vkcGtHEn3Dmm7NZbnCicY1T303tRjkHE6Lh/aLA/KVroj19Zv8AUPmFRO0jbNtW8QwuvDGblwOUj7cOg+Ko+J7UGS7WDdZxJ9oj5JGOrsnRbay4abT4e0RrYX6rGfQe3zMfC85JAElNigGQzKWbKXZlebT6zX2a+v8AKnJjMsjneyFHukljcHXNwQW21BB9UjreykmSABXfs/2BfVTMnmbuxMIe0H7RFreHFPVgk4lL1KytK97P5vQTtmEyPdBE6SweY2F4Gm9ujetfhe6cWjRbJbKdMIeTmZQhCJ5BCEIhMXRdYKhJdp2/YaXHrkmrLUrGWOIh3VBkydusFyqFRtHM7SzO4XPmVGVFQ9/tuce8m3kora5P0jMiPrUHAEudTjcLPakbfkDc+5RNTtowewxzu/1R+6rfoEegUV9dYe3EitrXPbie+L7SVEzC1jzDf7UftDxdcHyXNMd2ZqnHedI+oA03nuLh3Bxt5WXRPQLIhTH4iz1OY/pOqajTNuXB+RH+GcY33syIPc4EH3rJqAdcjyXWq/B4ZW2ka0jmbZeKpeMbLQNv6Opi/I97SfAjNPpaG7ibrp3xANThGUg/QkfzHMp07eIWsdUSbcUzVUDhob+8eBUe4ljrkKSORLW7fU2SCBJ/DXvjuWPLS4WNrHLxWlfA6XN73OI0udPDRR8Fes1OKHRqQFOZKzodviFRn3xyf3itVTFmhSnpCeKcjhLjdxunoaUDl7k5nHeV40rXNlPKJFRMdwaSmooJOQHeb+5SQcBotHSrzd8pMXQIg5c/tNaakiBvNvyfhbZjfHirdhHaZLStEcETWxtyDS+4tytu5KotaSmGUwGqbJOY1/otF7bmBPzJM61s/wBsrZSG1EPoydHNdvNPnYhXukx6GTR4B5H1T79V81vmAXRNkqr01KxxzLbsPXdNgfJetqHTnuJm/iDp6aBFtpPGcEfbE7CHIuqBS1skfsOcOmo8lM0m00n/AJGB3UXB8tE6murP5uJmK9WjdwRLPdYuk6HFGSkhuTgASDkbH/hOKYrBhkSWDkZECFymaa0rrGxBXViuNbV0M1LUOLx6jySxwzBAOd+RFwq7qNZdARImqXKiTsGKcHi/Uap1ga72TfoqbR4sDqpenqQcwVQeZDIJBP5pMmOywWrxhrz9r1khiu1dPCS27nPH2ADlfS5OSerfecYi6tDbqH2UKWPtENr8fMAbHGQJHgknUtbpcdSb+So9ViE79Zpb9Hlvwsl9rtoHTVAeW7o3GtAvfIFx+Lio+DEVZpXtGZ03o+j0uloFN6Df+rOCc/Wb1ETibuLnHm4lx8ytGylqcjqgUrUyXNmp0cy6srrqXdUf2no2uHErSorIyEo3DnOOZTX0NkYucylgARnxdQ6ksAF9zImdud25BaQSg5OuORVqwHY6SreC9pZFwGlwrNiPZs3d+q4DRL8WtThjMRf1WhL9gPHv6TmrYHag3HRSeH4g6PIxxP6SRh/v196MT2YlgdcBzfgkGYk9hs9oPuPmnCAwyJbae6i1fMTt9wcj/wBEuNFtDT/+agh01YB+l37qYp8Swt49anawngYRl/qaqLT4vE7Ulp6/umXzi1xYjoorV/Iya3R9FqF3Jaw+jH7GWzGaHD3xk08scMrRdti5odb7LmkWzVIdiNxnrxXnPVlRrX5nvKUleBzE1Z0I8OuxmB/5ekZlqrrrPZjTWoQ5xtvSPIvyBsD7lzHAsHNRKGm4b9ojW3RdWZI2KNsbcmsAaByAULWWhV2DvMx1vXLavhdznMnpa5jdPWKRqMYdws0KBqMXA0SH0mSU2jaXdwPxUAIfWZfztwOJ0Hs9n356g3uQ2P3l/wCyvSpvZxs6+njkllI3pt2zQb7rWb2p5kuPkFclpNIhSoAy1oXagBgqztdTNc+IuF7CSw4Z7mo46KzWVU27qSxsLhxc5vmAfkmepA/hnx/nMTqSq1kt2ErldspDJ6zT6J3NvsnvZ+yr1Rh88BuRvN+825HiNQrBT1BdmTdTFNTlw0y6rNUu2MHmVdWp8U+USoUWM8+aqW2QvU7w+1G0+ILh8guqYhsfDKL5sf8AeZkD3t0K5tthgz6eZrXkO3mXaRyBOo4aqdptviZE1nw7X/8AaB7gymYtvFoPJRjZ1ZZ47ix4qOqMHB9lXCMMYM1eu0NpsNlZzE46sr2gqFiDA5XkhgvZe0WzNTe25716SnbMpj1DwX2WHkRhlVYK77IbKb9ppx+Vp4cl47Ldnrg4ST52zA4LoccdhYaBQrbgOElN1nrtmoTwKj5fU+8xHGGiwAA7lst2xErctaNSoDWATLLUzcxCuw1srS1w1XJdqtnjDIRbLguyurAPZHmqlttT+kZvnUJ3TavD7fQy66Vb+HuAJ4PBnJDT9E1h9GLkXIUk6mCw2KxBVuG7idMTpwRg5i0+HP4G/enML2Yu1r3nXP3p0gWGl7cxn4XVx2f2WEkMckjnEOaCGtyy5EqNbawHEpfiatNNQroSMnEhKNrYhaMXPTMlS9Fs7UznMejbzf8A7dfgrfh2Exx5RsDevHzOakw0AdFXWMF795gUzYc+krtDsRCzOQukI55N/pGvim542tFmgNaNAAAPIKQlkulJIrnpxTZXA3uY1c+fIkt2Cj6iP8qeSmEj6ln5Qm1qazlB9JaoMKBMqr7e02/FELgWlvn+RwyVoVa27mDIGOPCQe8EKLr+dO/0jWoVWrYN2kHQUjWaC55n5DgpRs4GpVVixkuyGQTcMxOuayFIOOZTJqq08tQk66u5ea512kuJmh/lu/UFeoKZx4WHX9lSe0uK00Nv/W79QVlp8eIJrfhdrH6gpPbB+0pZbmt9xYJzQXq0nVxtGZNbIVYYXk2zJV0p6hjuAuojYzB45qUb7cyTYtydr01T1XsrPFd0f1jRwuA+3dxVTqArOecTi/UM26qxv+xk1FUkaacl7MrAWg2zN/cqnBi5ad14IPEEWI8FIHFg2Nh5758iUwtbAGV21hJeSqJ42Sc1Y0alQU2MOcbNuTyAuV60+A1EubrRjm7X+kJPh45YxQrJ7z3qccA0UDjFe+SM2BI4kA215qz02zMTTd13kczl5D5ry2pAZSu3QAAOGSmUIu4Yi6GBvRFGeR95zshaPGnesGRa717K4H5jO5OwK4jjj6o7hwPLmuobKMvSQfywuYOf6oHIDK55DoupbKO/goPyZ+ZUHVPtXMx/xXXu0qZ/5f2kyLAZf8rwfNfuWks9+74rWNt1AQfqac4ssz5Enoxl+7itKp4A6BMEgDoFE189+7gmL3NvHpPfLSuT3l5wh14Yz+EJxJYL/wBvF+RvwTt1sa+EH0lkvKiZVW7RoyaPIEkSM06uA+atKgdtTalcfxM/UE3qv9lvpEXKHrKn2nPsLwlxzed0ctT/AGVmpKdjPZHicz78lXY8aYzTM/5xWX4s5/Gw6LELvLe0oF8Cg4HJlmmr2t43K592g1G/NEdLMdb+oKfgJcbNBJVb29gLJIb2uWP0zt6zVZaQAWTV/C2od+pJxxg/aVCofZy09MvGuk9bwS/pVdgTpF2p2uwnaOzMj6G3T/CrVJKBqqF2b1p+hgDLM/FWoEnTNUGoX+I2fecs1N38ZgPczXFKSOcWewH8VrOH+oKCi2ba526XOLGXtwsL31GZKtDKT72XRKSOs5zRkAf7pnxSgwJFKs3JMzS0UcYsxoaB0zPUlazVF8hol5qq+QOS0ju42CUi/qaRrbf0rGYhvGwVf7Qpt2mDRxcL9c1ZGuAFh49VRO0jEAQ1o5/AKVpW33qB2Esuk0hdVXnvkH+UpBmXrC65CjTKnaJyvBxkzqdN29wJKSOytbly+K6Rs3UfwcI/B8yubSSerryyuPkugbKgupoQPu59PWVdq8bQTKD4uc/hEC+rScjBcbBNtcAOiXEgAsNBr16pSarvkNFUMxc4Hac8VRSuT3jE1TdJyt3rk6DUreFm90A1PyWmITgN5AaBJscKNq94yqG47m7S/wCFD6iO2m434BNpPBzeniPONn6QnFtq/wAo+kuR24mVXO0Jl8Pm6AHycFY1C7ZtBoZwRcbmniEm7/bb6RNgypHynG8Ojc82aCfh5lWehwoD/qG51s3TxcomkqLZaDpkPJOnGWtyGZ93msTYWzxKL8NXX5nMsEbwBYANHLRUPtGqAZIbH7L7+bVJy4m52psOQyVS2ul9eL8r/i1StEh8UEy/+HtWP9QRVHGD9pW653reCXupCOn38/BbfQFoA06K+lssJces6N2X04NKCTxdkO8q9xuAFgLKj7APEdKL5a/FWN2JfdWc1OTa31nNtQVrubPfJ+8ljIFXcRrPrXAaXHvA/dMmoJ1Kh6i7pnAfh8MhmmlTHMg33sVwsaiu42H9h3p5rwBujxPNJtlDRutz5nif7JWet4DRBYvwIitRUu5u8cmrOAXP9u57uA5K3wuLjZuv+ZlVbbCnBksM8szzP7Kw0GFtx9ZZdD3X65f3+xlHBUhRvsFt9AWkjNxXYOQZ0iul6G3NJCWqBYBfPLiTz4EADzXSNlZ7UcPD1ST19Yrkbpl0XZ6q/hIR+H5lVeuXdWMe8ofiPUKNOufeWGarvlwRAzePIDU8v3ScDS462A1PL+6adUgCwyaP8ueqqS23gTn6Kbm3N2jb6kAW0A0Cg8Tqt663mq97uScrbgud7P6jyXiqO5nruXbYk7Bgo/h4f5Uf6AnUlg5/h4f5Uf6Anlt17CXA4EFDbY/9jUW4ROPkLqZUVtOQaSoaeMMoz/I5eOMqRPG7GcCjrC7UqSo43PyaL8+Q7zoo2iiY228d48hkP7qbiq+Gg5DIeSylo9pRtpWsOXMkKegYPbO8eTcm+LuPgqp2iSjegtYANksALDVqnXYgBxzVK22nc+SM8N1wA5Zi690KHxgT85bdJ8OnUqF78xSnrQ1q92129ZrdSq/vnkrHsbhhkcX7pO6cunfyV1bitSxmy1fW7dPQdvtgS84MNyJrVLRypKmpgPbd4N/3aKRhqA3JoDfefNZt2LEmc8Sqywln9Y5DTuOuQ66+SjK6UNlc1vHd3jxOQy6J4VCrmNVf1zgOTfghULcSXsWtcmMTVnALyicXEBouf8zSERLiANSnxMGDdbmT7TufQdEvaF4EhhTe3yj4lDG7rTf7zufTuVa2lf6zSNNCU7LWcAlZ6f0o3Bqf8undP/DsDmTqNZ+DuRqx2Mrzpgk8QfcXCYxChc11s8vtcCoyZwGRcL+K0NYB8yngzpZ6rVqa8KRz8+YuXrouyrd6miGgDczwAufeubutwN10TAKm1JENAG3PU3OZUHXqVTA95lOtL4tSg+8sLqoAWGTR7+pSUtZfuSMtXfuW9NHvZuyaNeZP3QqcJjkzJ2Pu8lcep2X9Z1w0ebugSuJ1nHSwsByHRZqK3joBkBwChayqvml11kmOqq0L859AYEf4aD+TH+hqeUTs1UB1LDbhFGP/AIapZa9e0shyJlQG07C6Jzc7OaWnuIIU+vGenDhYpR5ns+bJ96F5jeCHDwv1Cy2tJ4rtWPbExTt9Zgd36juPBc5xjs8fEbxklv3Tr4H91U26IgZXmQb6XPKmQAnUPtQ0gxXFrh1r9C1TJlMTrbm44cXC58CdPBQW0cxc5hJJydrn91RKEK2DIj3SdMU1SsfnIYK2bHzkRuF8t4qpqc2flIaQOalakZrIl/1ZgunyfeXQVoHFejMR5KAZKmY51UbMTI+OT2k6ypJ1Kh8RJdPYZkhvwTtPG462aOpsk8QlDZCG6loBOmXIckpR7RQRrODPUSBg3WnM+075DolpqrgEpJUcAtGXcbDUpQT1MVY+wbEjUV3HdGp/y5TnpQ0brTr7TufQdErvhg3W5n7TufQdEtLUcAvNu4wrrFY3t3jM84OSqe0DB6TRWGFhcbDz4DqVBbR29IA3QA58Tpmpmm4fEn9LJs1IY9uZEAK44TUfURj8PzKp6s2EG8Tb5BozPnkOqf1Q3JLXrOfCUL7yapxfM5NGp+Q6rafER3AeyBwCR9K6Q7rGmw0A0Uph2xk0pu/Ichf4qLXpGsOcShqp2L85ES1pccs07h2ASTOFxZp810DBdgGtsd39/NW+g2cYzgPIK0q0ary0WNOM7mmmzMBbGAdAAFOrSKENGS3U6SplCEIhMEJaooWv1ATSEQlNx3YtkoN2g+AXJtsuz+WKz4gXNF7jUjuK+iiEpVYe14zCQyBoutzWwcek+RZGFp3SCDyOSlsCYSDYcfDzXbtpuzWGcE7gvzAzXO6zs+lpwdx28OR/dRb6SVwsf1mo/E07COcyPZG0e06/Rv76eSbhqgPYAb11PmVDzuMZ3Xgg8isNrVUmo+sptiV95YG1HElR2J1Hr97R814RVK8aol0gAzJA+JQqQNpIwJu25NhqU807g3W6/ad8h0XiwbgsPaPtHkPuhLT1FsgvMbp4ibfM09ZJ+AWkV3GwSkbi42GpTTX/AGGZk62zLuncl7D2E8Km1s+kafMGjdHieLj+yrWLyXerhh+x1RPa4DG9c3eQ081bMI7I4t4OkBefxaeSm0aZgcmWWlYU2BscCciw3Bpp3WiYT1tl5rpmz/Z08sYJc90DIezf56rp+GbKxxAANAtyFlMxUrW6BThSvrJOo1Ju4I4lUwnYpjAPVHlZWKmwljRoE/ZZTuJFHE0bGBwWyyhewghCEQghCEQghCEQgsWWUIhNS1J1eFteMwnkIhKDj+wrJAfVB8FzTG9gpIiTHmOR+RX0OW3SFbhDXjRIetW7iJZA3efNTadzTaQhp5Zk+S9jKGn1bkke0cjbp5rruP7CNeDkPJUubs4eXWDnAdwKgtpDniNCoA5lNnrbCwRQ4ZNOfq2E9bEN8yupYH2XxtsXN3jzdn7tFeMP2ZYzgMuiWmkA7wNRY5M5VgfZs9wHpCc/aDRr03uSv2DbBxxAWaB4Z+at0VI1ug9y9wFKWpV7COhQBgRGmwljeCcbGAt0JyKmFlCEQghCEQghCEQghCEQghCEQghCEQghCEQghCEQghCEQmj4wV5fQm62CYQiE0bGBotllCIQQhCIQQhCIQQhCIQQhCIQQhCIQQhCIT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hQSERUTEhQUFRUUFRUVFRgWFBUUFxYXFBUVFBQVGBQXHCYeGB0jGRQUHy8gJCcpLCwsFR4xNTAqNSYrLCkBCQoKDgwOGg8PGiokHyQsLSwvLCwsLCwsLCwsLCwsLCwsLCksLCwsLCwsLCwsLCwpLCwsLCwpLCwsLCwsLCwsLP/AABEIAMwAzAMBIgACEQEDEQH/xAAcAAACAgMBAQAAAAAAAAAAAAAABAUGAQIHAwj/xABAEAABAwIDBQQGCAUDBQAAAAABAAIDBBEFITEGEkFRYQdxgZETIjKhscEUI0JSYnKy0SRzkuHwgtLxMzRDU6L/xAAbAQABBQEBAAAAAAAAAAAAAAAAAgMEBQYHAf/EADQRAAICAQMCBAQEBQUBAAAAAAECAAMRBBIhBTETIkFRBmFxsRQyQoEjkaHB8BUzUmLRJP/aAAwDAQACEQMRAD8A7ihCEQghCEQghCEQmCla/E4oG700jI283uDfjqobb/aU0NFJM22+bMjvpvvyBPMDXwXzZiGNPmkMkrnSvOrnG58OQ6BNvZt4EsNJovHG5mwP6zvmK9sNDFcMc+dw4Rty/rdYKp1PbjUOP1dNEwfie6Q+4NHuXOmsLbB7S0uaHtBFt5rvZcDxB5jkvcRqK1z/AEmq0nRNKy7vzTpWCdtDzI1tVCwMJAL2OILL/aLDe4v1C6vFIHNDgbggEEcQcwV8wBi7J2R496WmNO43dAbN5+jdm3yzb4Jym0k4aQOtdHTT1i6kYHYj+8vyysIupUykysIuksYxZlNC+aQ2awE9/IDqTkg8RSqWIUDkyK2u20hw9gMgL3u9iNtt51tSSdAOap1D25sLrT0r4wbZxyCW3eC1vuuqBtBjD6ud88mrsgODGD2WDu+JKijGoTXnPlm2o+HqlqHi8t9e0+kcD2npqtt4JWvyuW3s8d7DmFK3XyswuY4PYS1zTdrmmxB5gjNdY7O+1F0z20tWRvkWjl03z91459ePRO13buDKTXdGfTguhyP6zqSysBZUiUUEIQiEEIQiEEIQiEEIQiEEIWLohOa9vdO52Hxuboydpd3Frmj3kLhcFMvq3aDBWVdPJBJ7MjbdQeDh1BXz7tBsdNQy7kou0+w8ey4fI9FGvBHImi6K1dh8Jjz6ToOz2AxYrgsUZs2anBjY8ZljmH1QfwuaW3HVczqKV8Ej4ZhuyRndcPgRzBGYKkNntpJ6F5fTuHrW32OF2uA520PUJzbPa+CvY2R0DoatmW8CHRvYPsk5HnbLLmmWKsvzlzTXqOnXk4zWxzx6SCup/YfHfotbE8n1Hn0cn5X5A+DrHzVVirLhbOk96aGVOZf3tXqaWQ9iMT6Vq9pKeP25WA8g4E+QzUHW9pMLf+kx8h4X9QeZz9y5ds9VelizPrM9U932T5J6smZE0vkcGtHEn3Dmm7NZbnCicY1T303tRjkHE6Lh/aLA/KVroj19Zv8AUPmFRO0jbNtW8QwuvDGblwOUj7cOg+Ko+J7UGS7WDdZxJ9oj5JGOrsnRbay4abT4e0RrYX6rGfQe3zMfC85JAElNigGQzKWbKXZlebT6zX2a+v8AKnJjMsjneyFHukljcHXNwQW21BB9UjreykmSABXfs/2BfVTMnmbuxMIe0H7RFreHFPVgk4lL1KytK97P5vQTtmEyPdBE6SweY2F4Gm9ujetfhe6cWjRbJbKdMIeTmZQhCJ5BCEIhMXRdYKhJdp2/YaXHrkmrLUrGWOIh3VBkydusFyqFRtHM7SzO4XPmVGVFQ9/tuce8m3kora5P0jMiPrUHAEudTjcLPakbfkDc+5RNTtowewxzu/1R+6rfoEegUV9dYe3EitrXPbie+L7SVEzC1jzDf7UftDxdcHyXNMd2ZqnHedI+oA03nuLh3Bxt5WXRPQLIhTH4iz1OY/pOqajTNuXB+RH+GcY33syIPc4EH3rJqAdcjyXWq/B4ZW2ka0jmbZeKpeMbLQNv6Opi/I97SfAjNPpaG7ibrp3xANThGUg/QkfzHMp07eIWsdUSbcUzVUDhob+8eBUe4ljrkKSORLW7fU2SCBJ/DXvjuWPLS4WNrHLxWlfA6XN73OI0udPDRR8Fes1OKHRqQFOZKzodviFRn3xyf3itVTFmhSnpCeKcjhLjdxunoaUDl7k5nHeV40rXNlPKJFRMdwaSmooJOQHeb+5SQcBotHSrzd8pMXQIg5c/tNaakiBvNvyfhbZjfHirdhHaZLStEcETWxtyDS+4tytu5KotaSmGUwGqbJOY1/otF7bmBPzJM61s/wBsrZSG1EPoydHNdvNPnYhXukx6GTR4B5H1T79V81vmAXRNkqr01KxxzLbsPXdNgfJetqHTnuJm/iDp6aBFtpPGcEfbE7CHIuqBS1skfsOcOmo8lM0m00n/AJGB3UXB8tE6murP5uJmK9WjdwRLPdYuk6HFGSkhuTgASDkbH/hOKYrBhkSWDkZECFymaa0rrGxBXViuNbV0M1LUOLx6jySxwzBAOd+RFwq7qNZdARImqXKiTsGKcHi/Uap1ga72TfoqbR4sDqpenqQcwVQeZDIJBP5pMmOywWrxhrz9r1khiu1dPCS27nPH2ADlfS5OSerfecYi6tDbqH2UKWPtENr8fMAbHGQJHgknUtbpcdSb+So9ViE79Zpb9Hlvwsl9rtoHTVAeW7o3GtAvfIFx+Lio+DEVZpXtGZ03o+j0uloFN6Df+rOCc/Wb1ETibuLnHm4lx8ytGylqcjqgUrUyXNmp0cy6srrqXdUf2no2uHErSorIyEo3DnOOZTX0NkYucylgARnxdQ6ksAF9zImdud25BaQSg5OuORVqwHY6SreC9pZFwGlwrNiPZs3d+q4DRL8WtThjMRf1WhL9gPHv6TmrYHag3HRSeH4g6PIxxP6SRh/v196MT2YlgdcBzfgkGYk9hs9oPuPmnCAwyJbae6i1fMTt9wcj/wBEuNFtDT/+agh01YB+l37qYp8Swt49anawngYRl/qaqLT4vE7Ulp6/umXzi1xYjoorV/Iya3R9FqF3Jaw+jH7GWzGaHD3xk08scMrRdti5odb7LmkWzVIdiNxnrxXnPVlRrX5nvKUleBzE1Z0I8OuxmB/5ekZlqrrrPZjTWoQ5xtvSPIvyBsD7lzHAsHNRKGm4b9ojW3RdWZI2KNsbcmsAaByAULWWhV2DvMx1vXLavhdznMnpa5jdPWKRqMYdws0KBqMXA0SH0mSU2jaXdwPxUAIfWZfztwOJ0Hs9n356g3uQ2P3l/wCyvSpvZxs6+njkllI3pt2zQb7rWb2p5kuPkFclpNIhSoAy1oXagBgqztdTNc+IuF7CSw4Z7mo46KzWVU27qSxsLhxc5vmAfkmepA/hnx/nMTqSq1kt2ErldspDJ6zT6J3NvsnvZ+yr1Rh88BuRvN+825HiNQrBT1BdmTdTFNTlw0y6rNUu2MHmVdWp8U+USoUWM8+aqW2QvU7w+1G0+ILh8guqYhsfDKL5sf8AeZkD3t0K5tthgz6eZrXkO3mXaRyBOo4aqdptviZE1nw7X/8AaB7gymYtvFoPJRjZ1ZZ47ix4qOqMHB9lXCMMYM1eu0NpsNlZzE46sr2gqFiDA5XkhgvZe0WzNTe25716SnbMpj1DwX2WHkRhlVYK77IbKb9ppx+Vp4cl47Ldnrg4ST52zA4LoccdhYaBQrbgOElN1nrtmoTwKj5fU+8xHGGiwAA7lst2xErctaNSoDWATLLUzcxCuw1srS1w1XJdqtnjDIRbLguyurAPZHmqlttT+kZvnUJ3TavD7fQy66Vb+HuAJ4PBnJDT9E1h9GLkXIUk6mCw2KxBVuG7idMTpwRg5i0+HP4G/enML2Yu1r3nXP3p0gWGl7cxn4XVx2f2WEkMckjnEOaCGtyy5EqNbawHEpfiatNNQroSMnEhKNrYhaMXPTMlS9Fs7UznMejbzf8A7dfgrfh2Exx5RsDevHzOakw0AdFXWMF795gUzYc+krtDsRCzOQukI55N/pGvim542tFmgNaNAAAPIKQlkulJIrnpxTZXA3uY1c+fIkt2Cj6iP8qeSmEj6ln5Qm1qazlB9JaoMKBMqr7e02/FELgWlvn+RwyVoVa27mDIGOPCQe8EKLr+dO/0jWoVWrYN2kHQUjWaC55n5DgpRs4GpVVixkuyGQTcMxOuayFIOOZTJqq08tQk66u5ea512kuJmh/lu/UFeoKZx4WHX9lSe0uK00Nv/W79QVlp8eIJrfhdrH6gpPbB+0pZbmt9xYJzQXq0nVxtGZNbIVYYXk2zJV0p6hjuAuojYzB45qUb7cyTYtydr01T1XsrPFd0f1jRwuA+3dxVTqArOecTi/UM26qxv+xk1FUkaacl7MrAWg2zN/cqnBi5ad14IPEEWI8FIHFg2Nh5758iUwtbAGV21hJeSqJ42Sc1Y0alQU2MOcbNuTyAuV60+A1EubrRjm7X+kJPh45YxQrJ7z3qccA0UDjFe+SM2BI4kA215qz02zMTTd13kczl5D5ry2pAZSu3QAAOGSmUIu4Yi6GBvRFGeR95zshaPGnesGRa717K4H5jO5OwK4jjj6o7hwPLmuobKMvSQfywuYOf6oHIDK55DoupbKO/goPyZ+ZUHVPtXMx/xXXu0qZ/5f2kyLAZf8rwfNfuWks9+74rWNt1AQfqac4ssz5Enoxl+7itKp4A6BMEgDoFE189+7gmL3NvHpPfLSuT3l5wh14Yz+EJxJYL/wBvF+RvwTt1sa+EH0lkvKiZVW7RoyaPIEkSM06uA+atKgdtTalcfxM/UE3qv9lvpEXKHrKn2nPsLwlxzed0ctT/AGVmpKdjPZHicz78lXY8aYzTM/5xWX4s5/Gw6LELvLe0oF8Cg4HJlmmr2t43K592g1G/NEdLMdb+oKfgJcbNBJVb29gLJIb2uWP0zt6zVZaQAWTV/C2od+pJxxg/aVCofZy09MvGuk9bwS/pVdgTpF2p2uwnaOzMj6G3T/CrVJKBqqF2b1p+hgDLM/FWoEnTNUGoX+I2fecs1N38ZgPczXFKSOcWewH8VrOH+oKCi2ba526XOLGXtwsL31GZKtDKT72XRKSOs5zRkAf7pnxSgwJFKs3JMzS0UcYsxoaB0zPUlazVF8hol5qq+QOS0ju42CUi/qaRrbf0rGYhvGwVf7Qpt2mDRxcL9c1ZGuAFh49VRO0jEAQ1o5/AKVpW33qB2Esuk0hdVXnvkH+UpBmXrC65CjTKnaJyvBxkzqdN29wJKSOytbly+K6Rs3UfwcI/B8yubSSerryyuPkugbKgupoQPu59PWVdq8bQTKD4uc/hEC+rScjBcbBNtcAOiXEgAsNBr16pSarvkNFUMxc4Hac8VRSuT3jE1TdJyt3rk6DUreFm90A1PyWmITgN5AaBJscKNq94yqG47m7S/wCFD6iO2m434BNpPBzeniPONn6QnFtq/wAo+kuR24mVXO0Jl8Pm6AHycFY1C7ZtBoZwRcbmniEm7/bb6RNgypHynG8Ojc82aCfh5lWehwoD/qG51s3TxcomkqLZaDpkPJOnGWtyGZ93msTYWzxKL8NXX5nMsEbwBYANHLRUPtGqAZIbH7L7+bVJy4m52psOQyVS2ul9eL8r/i1StEh8UEy/+HtWP9QRVHGD9pW653reCXupCOn38/BbfQFoA06K+lssJces6N2X04NKCTxdkO8q9xuAFgLKj7APEdKL5a/FWN2JfdWc1OTa31nNtQVrubPfJ+8ljIFXcRrPrXAaXHvA/dMmoJ1Kh6i7pnAfh8MhmmlTHMg33sVwsaiu42H9h3p5rwBujxPNJtlDRutz5nif7JWet4DRBYvwIitRUu5u8cmrOAXP9u57uA5K3wuLjZuv+ZlVbbCnBksM8szzP7Kw0GFtx9ZZdD3X65f3+xlHBUhRvsFt9AWkjNxXYOQZ0iul6G3NJCWqBYBfPLiTz4EADzXSNlZ7UcPD1ST19Yrkbpl0XZ6q/hIR+H5lVeuXdWMe8ofiPUKNOufeWGarvlwRAzePIDU8v3ScDS462A1PL+6adUgCwyaP8ueqqS23gTn6Kbm3N2jb6kAW0A0Cg8Tqt663mq97uScrbgud7P6jyXiqO5nruXbYk7Bgo/h4f5Uf6AnUlg5/h4f5Uf6Anlt17CXA4EFDbY/9jUW4ROPkLqZUVtOQaSoaeMMoz/I5eOMqRPG7GcCjrC7UqSo43PyaL8+Q7zoo2iiY228d48hkP7qbiq+Gg5DIeSylo9pRtpWsOXMkKegYPbO8eTcm+LuPgqp2iSjegtYANksALDVqnXYgBxzVK22nc+SM8N1wA5Zi690KHxgT85bdJ8OnUqF78xSnrQ1q92129ZrdSq/vnkrHsbhhkcX7pO6cunfyV1bitSxmy1fW7dPQdvtgS84MNyJrVLRypKmpgPbd4N/3aKRhqA3JoDfefNZt2LEmc8Sqywln9Y5DTuOuQ66+SjK6UNlc1vHd3jxOQy6J4VCrmNVf1zgOTfghULcSXsWtcmMTVnALyicXEBouf8zSERLiANSnxMGDdbmT7TufQdEvaF4EhhTe3yj4lDG7rTf7zufTuVa2lf6zSNNCU7LWcAlZ6f0o3Bqf8undP/DsDmTqNZ+DuRqx2Mrzpgk8QfcXCYxChc11s8vtcCoyZwGRcL+K0NYB8yngzpZ6rVqa8KRz8+YuXrouyrd6miGgDczwAufeubutwN10TAKm1JENAG3PU3OZUHXqVTA95lOtL4tSg+8sLqoAWGTR7+pSUtZfuSMtXfuW9NHvZuyaNeZP3QqcJjkzJ2Pu8lcep2X9Z1w0ebugSuJ1nHSwsByHRZqK3joBkBwChayqvml11kmOqq0L859AYEf4aD+TH+hqeUTs1UB1LDbhFGP/AIapZa9e0shyJlQG07C6Jzc7OaWnuIIU+vGenDhYpR5ns+bJ96F5jeCHDwv1Cy2tJ4rtWPbExTt9Zgd36juPBc5xjs8fEbxklv3Tr4H91U26IgZXmQb6XPKmQAnUPtQ0gxXFrh1r9C1TJlMTrbm44cXC58CdPBQW0cxc5hJJydrn91RKEK2DIj3SdMU1SsfnIYK2bHzkRuF8t4qpqc2flIaQOalakZrIl/1ZgunyfeXQVoHFejMR5KAZKmY51UbMTI+OT2k6ypJ1Kh8RJdPYZkhvwTtPG462aOpsk8QlDZCG6loBOmXIckpR7RQRrODPUSBg3WnM+075DolpqrgEpJUcAtGXcbDUpQT1MVY+wbEjUV3HdGp/y5TnpQ0brTr7TufQdErvhg3W5n7TufQdEtLUcAvNu4wrrFY3t3jM84OSqe0DB6TRWGFhcbDz4DqVBbR29IA3QA58Tpmpmm4fEn9LJs1IY9uZEAK44TUfURj8PzKp6s2EG8Tb5BozPnkOqf1Q3JLXrOfCUL7yapxfM5NGp+Q6rafER3AeyBwCR9K6Q7rGmw0A0Uph2xk0pu/Ichf4qLXpGsOcShqp2L85ES1pccs07h2ASTOFxZp810DBdgGtsd39/NW+g2cYzgPIK0q0ary0WNOM7mmmzMBbGAdAAFOrSKENGS3U6SplCEIhMEJaooWv1ATSEQlNx3YtkoN2g+AXJtsuz+WKz4gXNF7jUjuK+iiEpVYe14zCQyBoutzWwcek+RZGFp3SCDyOSlsCYSDYcfDzXbtpuzWGcE7gvzAzXO6zs+lpwdx28OR/dRb6SVwsf1mo/E07COcyPZG0e06/Rv76eSbhqgPYAb11PmVDzuMZ3Xgg8isNrVUmo+sptiV95YG1HElR2J1Hr97R814RVK8aol0gAzJA+JQqQNpIwJu25NhqU807g3W6/ad8h0XiwbgsPaPtHkPuhLT1FsgvMbp4ibfM09ZJ+AWkV3GwSkbi42GpTTX/AGGZk62zLuncl7D2E8Km1s+kafMGjdHieLj+yrWLyXerhh+x1RPa4DG9c3eQ081bMI7I4t4OkBefxaeSm0aZgcmWWlYU2BscCciw3Bpp3WiYT1tl5rpmz/Z08sYJc90DIezf56rp+GbKxxAANAtyFlMxUrW6BThSvrJOo1Ju4I4lUwnYpjAPVHlZWKmwljRoE/ZZTuJFHE0bGBwWyyhewghCEQghCEQghCEQgsWWUIhNS1J1eFteMwnkIhKDj+wrJAfVB8FzTG9gpIiTHmOR+RX0OW3SFbhDXjRIetW7iJZA3efNTadzTaQhp5Zk+S9jKGn1bkke0cjbp5rruP7CNeDkPJUubs4eXWDnAdwKgtpDniNCoA5lNnrbCwRQ4ZNOfq2E9bEN8yupYH2XxtsXN3jzdn7tFeMP2ZYzgMuiWmkA7wNRY5M5VgfZs9wHpCc/aDRr03uSv2DbBxxAWaB4Z+at0VI1ug9y9wFKWpV7COhQBgRGmwljeCcbGAt0JyKmFlCEQghCEQghCEQghCEQghCEQghCEQghCEQghCEQghCEQmj4wV5fQm62CYQiE0bGBotllCIQQhCIQQhCIQQhCIQQhCIQQhCIQQhCIT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data:image/jpeg;base64,/9j/4AAQSkZJRgABAQAAAQABAAD/2wCEAAkGBhQSERUTEhQUFRUUFRUVFRgWFBUUFxYXFBUVFBQVGBQXHCYeGB0jGRQUHy8gJCcpLCwsFR4xNTAqNSYrLCkBCQoKDgwOGg8PGiokHyQsLSwvLCwsLCwsLCwsLCwsLCwsLCksLCwsLCwsLCwsLCwpLCwsLCwpLCwsLCwsLCwsLP/AABEIAMwAzAMBIgACEQEDEQH/xAAcAAACAgMBAQAAAAAAAAAAAAAABAUGAQIHAwj/xABAEAABAwIDBQQGCAUDBQAAAAABAAIDBBEFITEGEkFRYQdxgZETIjKhscEUI0JSYnKy0SRzkuHwgtLxMzRDU6L/xAAbAQABBQEBAAAAAAAAAAAAAAAAAgMEBQYHAf/EADQRAAICAQMCBAQEBQUBAAAAAAECAAMRBBIhBTETIkFRBmFxsRQyQoEjkaHB8BUzUmLRJP/aAAwDAQACEQMRAD8A7ihCEQghCEQghCEQmCla/E4oG700jI283uDfjqobb/aU0NFJM22+bMjvpvvyBPMDXwXzZiGNPmkMkrnSvOrnG58OQ6BNvZt4EsNJovHG5mwP6zvmK9sNDFcMc+dw4Rty/rdYKp1PbjUOP1dNEwfie6Q+4NHuXOmsLbB7S0uaHtBFt5rvZcDxB5jkvcRqK1z/AEmq0nRNKy7vzTpWCdtDzI1tVCwMJAL2OILL/aLDe4v1C6vFIHNDgbggEEcQcwV8wBi7J2R496WmNO43dAbN5+jdm3yzb4Jym0k4aQOtdHTT1i6kYHYj+8vyysIupUykysIuksYxZlNC+aQ2awE9/IDqTkg8RSqWIUDkyK2u20hw9gMgL3u9iNtt51tSSdAOap1D25sLrT0r4wbZxyCW3eC1vuuqBtBjD6ud88mrsgODGD2WDu+JKijGoTXnPlm2o+HqlqHi8t9e0+kcD2npqtt4JWvyuW3s8d7DmFK3XyswuY4PYS1zTdrmmxB5gjNdY7O+1F0z20tWRvkWjl03z91459ePRO13buDKTXdGfTguhyP6zqSysBZUiUUEIQiEEIQiEEIQiEEIQiEEIWLohOa9vdO52Hxuboydpd3Frmj3kLhcFMvq3aDBWVdPJBJ7MjbdQeDh1BXz7tBsdNQy7kou0+w8ey4fI9FGvBHImi6K1dh8Jjz6ToOz2AxYrgsUZs2anBjY8ZljmH1QfwuaW3HVczqKV8Ej4ZhuyRndcPgRzBGYKkNntpJ6F5fTuHrW32OF2uA520PUJzbPa+CvY2R0DoatmW8CHRvYPsk5HnbLLmmWKsvzlzTXqOnXk4zWxzx6SCup/YfHfotbE8n1Hn0cn5X5A+DrHzVVirLhbOk96aGVOZf3tXqaWQ9iMT6Vq9pKeP25WA8g4E+QzUHW9pMLf+kx8h4X9QeZz9y5ds9VelizPrM9U932T5J6smZE0vkcGtHEn3Dmm7NZbnCicY1T303tRjkHE6Lh/aLA/KVroj19Zv8AUPmFRO0jbNtW8QwuvDGblwOUj7cOg+Ko+J7UGS7WDdZxJ9oj5JGOrsnRbay4abT4e0RrYX6rGfQe3zMfC85JAElNigGQzKWbKXZlebT6zX2a+v8AKnJjMsjneyFHukljcHXNwQW21BB9UjreykmSABXfs/2BfVTMnmbuxMIe0H7RFreHFPVgk4lL1KytK97P5vQTtmEyPdBE6SweY2F4Gm9ujetfhe6cWjRbJbKdMIeTmZQhCJ5BCEIhMXRdYKhJdp2/YaXHrkmrLUrGWOIh3VBkydusFyqFRtHM7SzO4XPmVGVFQ9/tuce8m3kora5P0jMiPrUHAEudTjcLPakbfkDc+5RNTtowewxzu/1R+6rfoEegUV9dYe3EitrXPbie+L7SVEzC1jzDf7UftDxdcHyXNMd2ZqnHedI+oA03nuLh3Bxt5WXRPQLIhTH4iz1OY/pOqajTNuXB+RH+GcY33syIPc4EH3rJqAdcjyXWq/B4ZW2ka0jmbZeKpeMbLQNv6Opi/I97SfAjNPpaG7ibrp3xANThGUg/QkfzHMp07eIWsdUSbcUzVUDhob+8eBUe4ljrkKSORLW7fU2SCBJ/DXvjuWPLS4WNrHLxWlfA6XN73OI0udPDRR8Fes1OKHRqQFOZKzodviFRn3xyf3itVTFmhSnpCeKcjhLjdxunoaUDl7k5nHeV40rXNlPKJFRMdwaSmooJOQHeb+5SQcBotHSrzd8pMXQIg5c/tNaakiBvNvyfhbZjfHirdhHaZLStEcETWxtyDS+4tytu5KotaSmGUwGqbJOY1/otF7bmBPzJM61s/wBsrZSG1EPoydHNdvNPnYhXukx6GTR4B5H1T79V81vmAXRNkqr01KxxzLbsPXdNgfJetqHTnuJm/iDp6aBFtpPGcEfbE7CHIuqBS1skfsOcOmo8lM0m00n/AJGB3UXB8tE6murP5uJmK9WjdwRLPdYuk6HFGSkhuTgASDkbH/hOKYrBhkSWDkZECFymaa0rrGxBXViuNbV0M1LUOLx6jySxwzBAOd+RFwq7qNZdARImqXKiTsGKcHi/Uap1ga72TfoqbR4sDqpenqQcwVQeZDIJBP5pMmOywWrxhrz9r1khiu1dPCS27nPH2ADlfS5OSerfecYi6tDbqH2UKWPtENr8fMAbHGQJHgknUtbpcdSb+So9ViE79Zpb9Hlvwsl9rtoHTVAeW7o3GtAvfIFx+Lio+DEVZpXtGZ03o+j0uloFN6Df+rOCc/Wb1ETibuLnHm4lx8ytGylqcjqgUrUyXNmp0cy6srrqXdUf2no2uHErSorIyEo3DnOOZTX0NkYucylgARnxdQ6ksAF9zImdud25BaQSg5OuORVqwHY6SreC9pZFwGlwrNiPZs3d+q4DRL8WtThjMRf1WhL9gPHv6TmrYHag3HRSeH4g6PIxxP6SRh/v196MT2YlgdcBzfgkGYk9hs9oPuPmnCAwyJbae6i1fMTt9wcj/wBEuNFtDT/+agh01YB+l37qYp8Swt49anawngYRl/qaqLT4vE7Ulp6/umXzi1xYjoorV/Iya3R9FqF3Jaw+jH7GWzGaHD3xk08scMrRdti5odb7LmkWzVIdiNxnrxXnPVlRrX5nvKUleBzE1Z0I8OuxmB/5ekZlqrrrPZjTWoQ5xtvSPIvyBsD7lzHAsHNRKGm4b9ojW3RdWZI2KNsbcmsAaByAULWWhV2DvMx1vXLavhdznMnpa5jdPWKRqMYdws0KBqMXA0SH0mSU2jaXdwPxUAIfWZfztwOJ0Hs9n356g3uQ2P3l/wCyvSpvZxs6+njkllI3pt2zQb7rWb2p5kuPkFclpNIhSoAy1oXagBgqztdTNc+IuF7CSw4Z7mo46KzWVU27qSxsLhxc5vmAfkmepA/hnx/nMTqSq1kt2ErldspDJ6zT6J3NvsnvZ+yr1Rh88BuRvN+825HiNQrBT1BdmTdTFNTlw0y6rNUu2MHmVdWp8U+USoUWM8+aqW2QvU7w+1G0+ILh8guqYhsfDKL5sf8AeZkD3t0K5tthgz6eZrXkO3mXaRyBOo4aqdptviZE1nw7X/8AaB7gymYtvFoPJRjZ1ZZ47ix4qOqMHB9lXCMMYM1eu0NpsNlZzE46sr2gqFiDA5XkhgvZe0WzNTe25716SnbMpj1DwX2WHkRhlVYK77IbKb9ppx+Vp4cl47Ldnrg4ST52zA4LoccdhYaBQrbgOElN1nrtmoTwKj5fU+8xHGGiwAA7lst2xErctaNSoDWATLLUzcxCuw1srS1w1XJdqtnjDIRbLguyurAPZHmqlttT+kZvnUJ3TavD7fQy66Vb+HuAJ4PBnJDT9E1h9GLkXIUk6mCw2KxBVuG7idMTpwRg5i0+HP4G/enML2Yu1r3nXP3p0gWGl7cxn4XVx2f2WEkMckjnEOaCGtyy5EqNbawHEpfiatNNQroSMnEhKNrYhaMXPTMlS9Fs7UznMejbzf8A7dfgrfh2Exx5RsDevHzOakw0AdFXWMF795gUzYc+krtDsRCzOQukI55N/pGvim542tFmgNaNAAAPIKQlkulJIrnpxTZXA3uY1c+fIkt2Cj6iP8qeSmEj6ln5Qm1qazlB9JaoMKBMqr7e02/FELgWlvn+RwyVoVa27mDIGOPCQe8EKLr+dO/0jWoVWrYN2kHQUjWaC55n5DgpRs4GpVVixkuyGQTcMxOuayFIOOZTJqq08tQk66u5ea512kuJmh/lu/UFeoKZx4WHX9lSe0uK00Nv/W79QVlp8eIJrfhdrH6gpPbB+0pZbmt9xYJzQXq0nVxtGZNbIVYYXk2zJV0p6hjuAuojYzB45qUb7cyTYtydr01T1XsrPFd0f1jRwuA+3dxVTqArOecTi/UM26qxv+xk1FUkaacl7MrAWg2zN/cqnBi5ad14IPEEWI8FIHFg2Nh5758iUwtbAGV21hJeSqJ42Sc1Y0alQU2MOcbNuTyAuV60+A1EubrRjm7X+kJPh45YxQrJ7z3qccA0UDjFe+SM2BI4kA215qz02zMTTd13kczl5D5ry2pAZSu3QAAOGSmUIu4Yi6GBvRFGeR95zshaPGnesGRa717K4H5jO5OwK4jjj6o7hwPLmuobKMvSQfywuYOf6oHIDK55DoupbKO/goPyZ+ZUHVPtXMx/xXXu0qZ/5f2kyLAZf8rwfNfuWks9+74rWNt1AQfqac4ssz5Enoxl+7itKp4A6BMEgDoFE189+7gmL3NvHpPfLSuT3l5wh14Yz+EJxJYL/wBvF+RvwTt1sa+EH0lkvKiZVW7RoyaPIEkSM06uA+atKgdtTalcfxM/UE3qv9lvpEXKHrKn2nPsLwlxzed0ctT/AGVmpKdjPZHicz78lXY8aYzTM/5xWX4s5/Gw6LELvLe0oF8Cg4HJlmmr2t43K592g1G/NEdLMdb+oKfgJcbNBJVb29gLJIb2uWP0zt6zVZaQAWTV/C2od+pJxxg/aVCofZy09MvGuk9bwS/pVdgTpF2p2uwnaOzMj6G3T/CrVJKBqqF2b1p+hgDLM/FWoEnTNUGoX+I2fecs1N38ZgPczXFKSOcWewH8VrOH+oKCi2ba526XOLGXtwsL31GZKtDKT72XRKSOs5zRkAf7pnxSgwJFKs3JMzS0UcYsxoaB0zPUlazVF8hol5qq+QOS0ju42CUi/qaRrbf0rGYhvGwVf7Qpt2mDRxcL9c1ZGuAFh49VRO0jEAQ1o5/AKVpW33qB2Esuk0hdVXnvkH+UpBmXrC65CjTKnaJyvBxkzqdN29wJKSOytbly+K6Rs3UfwcI/B8yubSSerryyuPkugbKgupoQPu59PWVdq8bQTKD4uc/hEC+rScjBcbBNtcAOiXEgAsNBr16pSarvkNFUMxc4Hac8VRSuT3jE1TdJyt3rk6DUreFm90A1PyWmITgN5AaBJscKNq94yqG47m7S/wCFD6iO2m434BNpPBzeniPONn6QnFtq/wAo+kuR24mVXO0Jl8Pm6AHycFY1C7ZtBoZwRcbmniEm7/bb6RNgypHynG8Ojc82aCfh5lWehwoD/qG51s3TxcomkqLZaDpkPJOnGWtyGZ93msTYWzxKL8NXX5nMsEbwBYANHLRUPtGqAZIbH7L7+bVJy4m52psOQyVS2ul9eL8r/i1StEh8UEy/+HtWP9QRVHGD9pW653reCXupCOn38/BbfQFoA06K+lssJces6N2X04NKCTxdkO8q9xuAFgLKj7APEdKL5a/FWN2JfdWc1OTa31nNtQVrubPfJ+8ljIFXcRrPrXAaXHvA/dMmoJ1Kh6i7pnAfh8MhmmlTHMg33sVwsaiu42H9h3p5rwBujxPNJtlDRutz5nif7JWet4DRBYvwIitRUu5u8cmrOAXP9u57uA5K3wuLjZuv+ZlVbbCnBksM8szzP7Kw0GFtx9ZZdD3X65f3+xlHBUhRvsFt9AWkjNxXYOQZ0iul6G3NJCWqBYBfPLiTz4EADzXSNlZ7UcPD1ST19Yrkbpl0XZ6q/hIR+H5lVeuXdWMe8ofiPUKNOufeWGarvlwRAzePIDU8v3ScDS462A1PL+6adUgCwyaP8ueqqS23gTn6Kbm3N2jb6kAW0A0Cg8Tqt663mq97uScrbgud7P6jyXiqO5nruXbYk7Bgo/h4f5Uf6AnUlg5/h4f5Uf6Anlt17CXA4EFDbY/9jUW4ROPkLqZUVtOQaSoaeMMoz/I5eOMqRPG7GcCjrC7UqSo43PyaL8+Q7zoo2iiY228d48hkP7qbiq+Gg5DIeSylo9pRtpWsOXMkKegYPbO8eTcm+LuPgqp2iSjegtYANksALDVqnXYgBxzVK22nc+SM8N1wA5Zi690KHxgT85bdJ8OnUqF78xSnrQ1q92129ZrdSq/vnkrHsbhhkcX7pO6cunfyV1bitSxmy1fW7dPQdvtgS84MNyJrVLRypKmpgPbd4N/3aKRhqA3JoDfefNZt2LEmc8Sqywln9Y5DTuOuQ66+SjK6UNlc1vHd3jxOQy6J4VCrmNVf1zgOTfghULcSXsWtcmMTVnALyicXEBouf8zSERLiANSnxMGDdbmT7TufQdEvaF4EhhTe3yj4lDG7rTf7zufTuVa2lf6zSNNCU7LWcAlZ6f0o3Bqf8undP/DsDmTqNZ+DuRqx2Mrzpgk8QfcXCYxChc11s8vtcCoyZwGRcL+K0NYB8yngzpZ6rVqa8KRz8+YuXrouyrd6miGgDczwAufeubutwN10TAKm1JENAG3PU3OZUHXqVTA95lOtL4tSg+8sLqoAWGTR7+pSUtZfuSMtXfuW9NHvZuyaNeZP3QqcJjkzJ2Pu8lcep2X9Z1w0ebugSuJ1nHSwsByHRZqK3joBkBwChayqvml11kmOqq0L859AYEf4aD+TH+hqeUTs1UB1LDbhFGP/AIapZa9e0shyJlQG07C6Jzc7OaWnuIIU+vGenDhYpR5ns+bJ96F5jeCHDwv1Cy2tJ4rtWPbExTt9Zgd36juPBc5xjs8fEbxklv3Tr4H91U26IgZXmQb6XPKmQAnUPtQ0gxXFrh1r9C1TJlMTrbm44cXC58CdPBQW0cxc5hJJydrn91RKEK2DIj3SdMU1SsfnIYK2bHzkRuF8t4qpqc2flIaQOalakZrIl/1ZgunyfeXQVoHFejMR5KAZKmY51UbMTI+OT2k6ypJ1Kh8RJdPYZkhvwTtPG462aOpsk8QlDZCG6loBOmXIckpR7RQRrODPUSBg3WnM+075DolpqrgEpJUcAtGXcbDUpQT1MVY+wbEjUV3HdGp/y5TnpQ0brTr7TufQdErvhg3W5n7TufQdEtLUcAvNu4wrrFY3t3jM84OSqe0DB6TRWGFhcbDz4DqVBbR29IA3QA58Tpmpmm4fEn9LJs1IY9uZEAK44TUfURj8PzKp6s2EG8Tb5BozPnkOqf1Q3JLXrOfCUL7yapxfM5NGp+Q6rafER3AeyBwCR9K6Q7rGmw0A0Uph2xk0pu/Ichf4qLXpGsOcShqp2L85ES1pccs07h2ASTOFxZp810DBdgGtsd39/NW+g2cYzgPIK0q0ary0WNOM7mmmzMBbGAdAAFOrSKENGS3U6SplCEIhMEJaooWv1ATSEQlNx3YtkoN2g+AXJtsuz+WKz4gXNF7jUjuK+iiEpVYe14zCQyBoutzWwcek+RZGFp3SCDyOSlsCYSDYcfDzXbtpuzWGcE7gvzAzXO6zs+lpwdx28OR/dRb6SVwsf1mo/E07COcyPZG0e06/Rv76eSbhqgPYAb11PmVDzuMZ3Xgg8isNrVUmo+sptiV95YG1HElR2J1Hr97R814RVK8aol0gAzJA+JQqQNpIwJu25NhqU807g3W6/ad8h0XiwbgsPaPtHkPuhLT1FsgvMbp4ibfM09ZJ+AWkV3GwSkbi42GpTTX/AGGZk62zLuncl7D2E8Km1s+kafMGjdHieLj+yrWLyXerhh+x1RPa4DG9c3eQ081bMI7I4t4OkBefxaeSm0aZgcmWWlYU2BscCciw3Bpp3WiYT1tl5rpmz/Z08sYJc90DIezf56rp+GbKxxAANAtyFlMxUrW6BThSvrJOo1Ju4I4lUwnYpjAPVHlZWKmwljRoE/ZZTuJFHE0bGBwWyyhewghCEQghCEQghCEQgsWWUIhNS1J1eFteMwnkIhKDj+wrJAfVB8FzTG9gpIiTHmOR+RX0OW3SFbhDXjRIetW7iJZA3efNTadzTaQhp5Zk+S9jKGn1bkke0cjbp5rruP7CNeDkPJUubs4eXWDnAdwKgtpDniNCoA5lNnrbCwRQ4ZNOfq2E9bEN8yupYH2XxtsXN3jzdn7tFeMP2ZYzgMuiWmkA7wNRY5M5VgfZs9wHpCc/aDRr03uSv2DbBxxAWaB4Z+at0VI1ug9y9wFKWpV7COhQBgRGmwljeCcbGAt0JyKmFlCEQghCEQghCEQghCEQghCEQghCEQghCEQghCEQghCEQmj4wV5fQm62CYQiE0bGBotllCIQQhCIQQhCIQQhCIQQhCIQQhCIQQhCIT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C:\Documents and Settings\RachkovaL\Рабочий стол\подар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501008"/>
            <a:ext cx="2485398" cy="24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Documents and Settings\RachkovaL\Рабочий стол\подарок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cuments and Settings\RachkovaL\Рабочий стол\подарок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485398" cy="24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13112" y="460672"/>
            <a:ext cx="2805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Подарок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Управляющая кнопка: фильм 1">
            <a:hlinkClick r:id="rId5" action="ppaction://hlinkfile" highlightClick="1"/>
          </p:cNvPr>
          <p:cNvSpPr/>
          <p:nvPr/>
        </p:nvSpPr>
        <p:spPr>
          <a:xfrm>
            <a:off x="8371308" y="6187939"/>
            <a:ext cx="630957" cy="52120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звук 12">
            <a:hlinkClick r:id="rId6" action="ppaction://hlinkfile" highlightClick="1"/>
          </p:cNvPr>
          <p:cNvSpPr/>
          <p:nvPr/>
        </p:nvSpPr>
        <p:spPr>
          <a:xfrm>
            <a:off x="155575" y="6187939"/>
            <a:ext cx="762000" cy="49094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звук 2">
            <a:hlinkClick r:id="rId7" action="ppaction://hlinkfile" highlightClick="1"/>
          </p:cNvPr>
          <p:cNvSpPr/>
          <p:nvPr/>
        </p:nvSpPr>
        <p:spPr>
          <a:xfrm>
            <a:off x="1377181" y="6229373"/>
            <a:ext cx="826392" cy="38955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одарок\Фото\IMG_5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53" y="355639"/>
            <a:ext cx="4747087" cy="6120680"/>
          </a:xfrm>
          <a:prstGeom prst="rect">
            <a:avLst/>
          </a:prstGeom>
          <a:noFill/>
          <a:ln w="2222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одарок\Фото\IMG_5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2839"/>
            <a:ext cx="4278437" cy="662473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одарок\Фото\IMG_5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379020" cy="640159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одарок\Фото\IMG_5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38"/>
            <a:ext cx="4967420" cy="653914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одарок\Фото\IMG_5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37" y="0"/>
            <a:ext cx="4989462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одарок\Фото\IMG_5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464496" cy="646625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одарок\Фото\IMG_5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548710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SOSH27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Рачкова Лариса</dc:creator>
  <cp:lastModifiedBy>Kabinet006</cp:lastModifiedBy>
  <cp:revision>8</cp:revision>
  <dcterms:created xsi:type="dcterms:W3CDTF">2013-04-22T07:52:43Z</dcterms:created>
  <dcterms:modified xsi:type="dcterms:W3CDTF">2014-06-18T09:02:57Z</dcterms:modified>
</cp:coreProperties>
</file>