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EE9B7-F9AC-4BF8-8E99-4A33D5E9D29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036C2-6DBC-474C-B9AF-F6643BCCAB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Чьи это вещи?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Презентация к празднику «Прощание с «Азбукой»</a:t>
            </a:r>
          </a:p>
          <a:p>
            <a:r>
              <a:rPr lang="ru-RU" sz="1800" dirty="0" smtClean="0"/>
              <a:t>Для станции «Сказочная»</a:t>
            </a:r>
          </a:p>
          <a:p>
            <a:pPr algn="r"/>
            <a:r>
              <a:rPr lang="ru-RU" sz="1800" dirty="0" smtClean="0"/>
              <a:t>Составила: учитель начальных классов</a:t>
            </a:r>
          </a:p>
          <a:p>
            <a:pPr algn="r"/>
            <a:r>
              <a:rPr lang="ru-RU" sz="1800" dirty="0" err="1" smtClean="0"/>
              <a:t>Чарушникова</a:t>
            </a:r>
            <a:r>
              <a:rPr lang="ru-RU" sz="1800" dirty="0" smtClean="0"/>
              <a:t> Ольга Владимировна.   </a:t>
            </a:r>
            <a:endParaRPr lang="ru-RU" sz="18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его потерял?</a:t>
            </a:r>
            <a:endParaRPr lang="ru-RU" dirty="0"/>
          </a:p>
        </p:txBody>
      </p:sp>
      <p:pic>
        <p:nvPicPr>
          <p:cNvPr id="4" name="Содержимое 3" descr="16.3_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9775" y="1958181"/>
            <a:ext cx="5124450" cy="3810000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Чей это музыкальный инструмент?</a:t>
            </a:r>
            <a:endParaRPr lang="ru-RU" dirty="0"/>
          </a:p>
        </p:txBody>
      </p:sp>
      <p:pic>
        <p:nvPicPr>
          <p:cNvPr id="6" name="Содержимое 5" descr="14219046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hristian-louboutin-Cinderella-Blu-Ray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85728"/>
            <a:ext cx="6524654" cy="5976583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А это чей?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57166"/>
            <a:ext cx="4664481" cy="5286412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my7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8358246" cy="6265514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Чьи вещи?</a:t>
            </a:r>
            <a:endParaRPr lang="ru-RU" dirty="0"/>
          </a:p>
        </p:txBody>
      </p:sp>
      <p:pic>
        <p:nvPicPr>
          <p:cNvPr id="4" name="Содержимое 3" descr="71_b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3235270"/>
            <a:ext cx="4286280" cy="3051250"/>
          </a:xfrm>
        </p:spPr>
      </p:pic>
      <p:pic>
        <p:nvPicPr>
          <p:cNvPr id="5" name="Содержимое 3" descr="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285728"/>
            <a:ext cx="4373608" cy="2901160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11533765_large_49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8215370" cy="6161528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Чьи это вещи?</vt:lpstr>
      <vt:lpstr>Кто его потерял?</vt:lpstr>
      <vt:lpstr>Чей это музыкальный инструмент?</vt:lpstr>
      <vt:lpstr>Слайд 4</vt:lpstr>
      <vt:lpstr>А это чей?</vt:lpstr>
      <vt:lpstr>Слайд 6</vt:lpstr>
      <vt:lpstr>Чьи вещи?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Чьи это вещи?</dc:title>
  <dc:creator>Sergey</dc:creator>
  <cp:lastModifiedBy>Sergey</cp:lastModifiedBy>
  <cp:revision>3</cp:revision>
  <dcterms:created xsi:type="dcterms:W3CDTF">2015-06-18T14:24:03Z</dcterms:created>
  <dcterms:modified xsi:type="dcterms:W3CDTF">2015-06-18T14:48:54Z</dcterms:modified>
</cp:coreProperties>
</file>