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7" r:id="rId12"/>
    <p:sldId id="264" r:id="rId13"/>
    <p:sldId id="278" r:id="rId14"/>
    <p:sldId id="266" r:id="rId15"/>
    <p:sldId id="276" r:id="rId16"/>
    <p:sldId id="279" r:id="rId17"/>
    <p:sldId id="269" r:id="rId18"/>
    <p:sldId id="270" r:id="rId19"/>
    <p:sldId id="271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A8693-0F91-4692-99D8-72822DA8E39C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58DA5BE-E0F3-48BB-8661-B944F9D96A66}">
      <dgm:prSet/>
      <dgm:spPr/>
      <dgm:t>
        <a:bodyPr/>
        <a:lstStyle/>
        <a:p>
          <a:pPr rtl="0"/>
          <a:r>
            <a:rPr lang="ru-RU" dirty="0" smtClean="0"/>
            <a:t>ЖЕЛАНИЕ</a:t>
          </a:r>
          <a:endParaRPr lang="ru-RU" dirty="0"/>
        </a:p>
      </dgm:t>
    </dgm:pt>
    <dgm:pt modelId="{44FB05F1-E282-4863-BD9B-66D2B29B56DC}" type="parTrans" cxnId="{FF98ADA6-235C-4C51-9947-0897DC52D8C4}">
      <dgm:prSet/>
      <dgm:spPr/>
      <dgm:t>
        <a:bodyPr/>
        <a:lstStyle/>
        <a:p>
          <a:endParaRPr lang="ru-RU"/>
        </a:p>
      </dgm:t>
    </dgm:pt>
    <dgm:pt modelId="{1EA8D803-A0D5-4F4B-895F-538BA2E92A5D}" type="sibTrans" cxnId="{FF98ADA6-235C-4C51-9947-0897DC52D8C4}">
      <dgm:prSet/>
      <dgm:spPr/>
      <dgm:t>
        <a:bodyPr/>
        <a:lstStyle/>
        <a:p>
          <a:endParaRPr lang="ru-RU"/>
        </a:p>
      </dgm:t>
    </dgm:pt>
    <dgm:pt modelId="{C997AE83-06CC-47A3-B98B-4450FCB2796B}">
      <dgm:prSet/>
      <dgm:spPr/>
      <dgm:t>
        <a:bodyPr/>
        <a:lstStyle/>
        <a:p>
          <a:pPr rtl="0"/>
          <a:r>
            <a:rPr lang="ru-RU" dirty="0" smtClean="0"/>
            <a:t>ТОЧНОСТЬ</a:t>
          </a:r>
          <a:endParaRPr lang="ru-RU" dirty="0"/>
        </a:p>
      </dgm:t>
    </dgm:pt>
    <dgm:pt modelId="{CBD973AC-7941-44DA-B43D-334C60ADC06E}" type="parTrans" cxnId="{89D4133B-A21E-4EE7-B31E-AB73CBDD283E}">
      <dgm:prSet/>
      <dgm:spPr/>
      <dgm:t>
        <a:bodyPr/>
        <a:lstStyle/>
        <a:p>
          <a:endParaRPr lang="ru-RU"/>
        </a:p>
      </dgm:t>
    </dgm:pt>
    <dgm:pt modelId="{92F821CD-735D-4F16-87B3-9408F64D2D4D}" type="sibTrans" cxnId="{89D4133B-A21E-4EE7-B31E-AB73CBDD283E}">
      <dgm:prSet/>
      <dgm:spPr/>
      <dgm:t>
        <a:bodyPr/>
        <a:lstStyle/>
        <a:p>
          <a:endParaRPr lang="ru-RU"/>
        </a:p>
      </dgm:t>
    </dgm:pt>
    <dgm:pt modelId="{B865565D-E8F3-4711-AAF0-ABB64A496AF0}">
      <dgm:prSet/>
      <dgm:spPr/>
      <dgm:t>
        <a:bodyPr/>
        <a:lstStyle/>
        <a:p>
          <a:pPr rtl="0"/>
          <a:r>
            <a:rPr lang="ru-RU" dirty="0" smtClean="0"/>
            <a:t>АККУРАТНОСТЬ</a:t>
          </a:r>
          <a:endParaRPr lang="ru-RU" dirty="0"/>
        </a:p>
      </dgm:t>
    </dgm:pt>
    <dgm:pt modelId="{F401AB52-3585-4FBA-A09F-A98F72CF3992}" type="parTrans" cxnId="{9E06333C-2D20-4CC3-8039-AACE3FDC8EF1}">
      <dgm:prSet/>
      <dgm:spPr/>
      <dgm:t>
        <a:bodyPr/>
        <a:lstStyle/>
        <a:p>
          <a:endParaRPr lang="ru-RU"/>
        </a:p>
      </dgm:t>
    </dgm:pt>
    <dgm:pt modelId="{A7EDF5FE-A7F5-4DD1-8967-BD237C5FB03E}" type="sibTrans" cxnId="{9E06333C-2D20-4CC3-8039-AACE3FDC8EF1}">
      <dgm:prSet/>
      <dgm:spPr/>
      <dgm:t>
        <a:bodyPr/>
        <a:lstStyle/>
        <a:p>
          <a:endParaRPr lang="ru-RU"/>
        </a:p>
      </dgm:t>
    </dgm:pt>
    <dgm:pt modelId="{57F48748-799D-4304-8C35-6C776E5272F2}">
      <dgm:prSet/>
      <dgm:spPr/>
      <dgm:t>
        <a:bodyPr/>
        <a:lstStyle/>
        <a:p>
          <a:pPr rtl="0"/>
          <a:r>
            <a:rPr lang="ru-RU" dirty="0" smtClean="0"/>
            <a:t>И ВЫ – ПОБЕДИТЕЛЬ!</a:t>
          </a:r>
          <a:endParaRPr lang="ru-RU" dirty="0"/>
        </a:p>
      </dgm:t>
    </dgm:pt>
    <dgm:pt modelId="{0EB4B504-4091-4DC9-88F8-521E89CA7EFA}" type="parTrans" cxnId="{E0B11B59-DC98-4F85-9E3A-8CED19D61104}">
      <dgm:prSet/>
      <dgm:spPr/>
      <dgm:t>
        <a:bodyPr/>
        <a:lstStyle/>
        <a:p>
          <a:endParaRPr lang="ru-RU"/>
        </a:p>
      </dgm:t>
    </dgm:pt>
    <dgm:pt modelId="{AAC4C5C7-D8B4-467A-BB96-EC5BC0D440A3}" type="sibTrans" cxnId="{E0B11B59-DC98-4F85-9E3A-8CED19D61104}">
      <dgm:prSet/>
      <dgm:spPr/>
      <dgm:t>
        <a:bodyPr/>
        <a:lstStyle/>
        <a:p>
          <a:endParaRPr lang="ru-RU"/>
        </a:p>
      </dgm:t>
    </dgm:pt>
    <dgm:pt modelId="{5C9A40E1-0D63-4427-9DD3-D383424ABD66}">
      <dgm:prSet/>
      <dgm:spPr/>
      <dgm:t>
        <a:bodyPr/>
        <a:lstStyle/>
        <a:p>
          <a:pPr rtl="0"/>
          <a:endParaRPr lang="ru-RU" dirty="0"/>
        </a:p>
      </dgm:t>
    </dgm:pt>
    <dgm:pt modelId="{77E831F4-1D60-4714-A768-84BFB2AC9065}" type="parTrans" cxnId="{E7FA2816-CDE2-430C-87AB-54C2F354E828}">
      <dgm:prSet/>
      <dgm:spPr/>
      <dgm:t>
        <a:bodyPr/>
        <a:lstStyle/>
        <a:p>
          <a:endParaRPr lang="ru-RU"/>
        </a:p>
      </dgm:t>
    </dgm:pt>
    <dgm:pt modelId="{9F31FC6A-8F28-4297-A678-371D57336825}" type="sibTrans" cxnId="{E7FA2816-CDE2-430C-87AB-54C2F354E828}">
      <dgm:prSet/>
      <dgm:spPr/>
      <dgm:t>
        <a:bodyPr/>
        <a:lstStyle/>
        <a:p>
          <a:endParaRPr lang="ru-RU"/>
        </a:p>
      </dgm:t>
    </dgm:pt>
    <dgm:pt modelId="{B8935242-38D4-47B4-86A6-9B4E6430F750}" type="pres">
      <dgm:prSet presAssocID="{455A8693-0F91-4692-99D8-72822DA8E39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C02E5-CAE9-4042-805C-DAE98385625B}" type="pres">
      <dgm:prSet presAssocID="{058DA5BE-E0F3-48BB-8661-B944F9D96A66}" presName="circle1" presStyleLbl="node1" presStyleIdx="0" presStyleCnt="5"/>
      <dgm:spPr/>
    </dgm:pt>
    <dgm:pt modelId="{31AED613-3300-47D3-9600-8ED4139B32DC}" type="pres">
      <dgm:prSet presAssocID="{058DA5BE-E0F3-48BB-8661-B944F9D96A66}" presName="space" presStyleCnt="0"/>
      <dgm:spPr/>
    </dgm:pt>
    <dgm:pt modelId="{C7D939C2-4884-402B-A214-E607CAACDA56}" type="pres">
      <dgm:prSet presAssocID="{058DA5BE-E0F3-48BB-8661-B944F9D96A66}" presName="rect1" presStyleLbl="alignAcc1" presStyleIdx="0" presStyleCnt="5"/>
      <dgm:spPr/>
      <dgm:t>
        <a:bodyPr/>
        <a:lstStyle/>
        <a:p>
          <a:endParaRPr lang="ru-RU"/>
        </a:p>
      </dgm:t>
    </dgm:pt>
    <dgm:pt modelId="{72EA96E5-2AF8-4F94-8014-0232DF6AFFDF}" type="pres">
      <dgm:prSet presAssocID="{C997AE83-06CC-47A3-B98B-4450FCB2796B}" presName="vertSpace2" presStyleLbl="node1" presStyleIdx="0" presStyleCnt="5"/>
      <dgm:spPr/>
    </dgm:pt>
    <dgm:pt modelId="{67E7F8DE-C1EC-4729-91E9-BA82A7166124}" type="pres">
      <dgm:prSet presAssocID="{C997AE83-06CC-47A3-B98B-4450FCB2796B}" presName="circle2" presStyleLbl="node1" presStyleIdx="1" presStyleCnt="5"/>
      <dgm:spPr/>
    </dgm:pt>
    <dgm:pt modelId="{30862972-8E35-4FF8-971C-074EF8EE27A1}" type="pres">
      <dgm:prSet presAssocID="{C997AE83-06CC-47A3-B98B-4450FCB2796B}" presName="rect2" presStyleLbl="alignAcc1" presStyleIdx="1" presStyleCnt="5"/>
      <dgm:spPr/>
      <dgm:t>
        <a:bodyPr/>
        <a:lstStyle/>
        <a:p>
          <a:endParaRPr lang="ru-RU"/>
        </a:p>
      </dgm:t>
    </dgm:pt>
    <dgm:pt modelId="{4BF38ABE-3A2C-4787-A204-ED77CA908EB0}" type="pres">
      <dgm:prSet presAssocID="{B865565D-E8F3-4711-AAF0-ABB64A496AF0}" presName="vertSpace3" presStyleLbl="node1" presStyleIdx="1" presStyleCnt="5"/>
      <dgm:spPr/>
    </dgm:pt>
    <dgm:pt modelId="{357E9915-AA09-485D-A25F-47A2B0C22A71}" type="pres">
      <dgm:prSet presAssocID="{B865565D-E8F3-4711-AAF0-ABB64A496AF0}" presName="circle3" presStyleLbl="node1" presStyleIdx="2" presStyleCnt="5"/>
      <dgm:spPr/>
    </dgm:pt>
    <dgm:pt modelId="{940242B8-9D84-4998-B067-F54D6EC85E0B}" type="pres">
      <dgm:prSet presAssocID="{B865565D-E8F3-4711-AAF0-ABB64A496AF0}" presName="rect3" presStyleLbl="alignAcc1" presStyleIdx="2" presStyleCnt="5"/>
      <dgm:spPr/>
      <dgm:t>
        <a:bodyPr/>
        <a:lstStyle/>
        <a:p>
          <a:endParaRPr lang="ru-RU"/>
        </a:p>
      </dgm:t>
    </dgm:pt>
    <dgm:pt modelId="{9F9360DB-B0B4-4DB7-A383-054ACC0579B5}" type="pres">
      <dgm:prSet presAssocID="{57F48748-799D-4304-8C35-6C776E5272F2}" presName="vertSpace4" presStyleLbl="node1" presStyleIdx="2" presStyleCnt="5"/>
      <dgm:spPr/>
    </dgm:pt>
    <dgm:pt modelId="{6E550A5D-5FC0-4BC1-9DDF-570723A3FC6D}" type="pres">
      <dgm:prSet presAssocID="{57F48748-799D-4304-8C35-6C776E5272F2}" presName="circle4" presStyleLbl="node1" presStyleIdx="3" presStyleCnt="5"/>
      <dgm:spPr/>
    </dgm:pt>
    <dgm:pt modelId="{3151B674-2E61-4D51-A15E-A50C7AADCA56}" type="pres">
      <dgm:prSet presAssocID="{57F48748-799D-4304-8C35-6C776E5272F2}" presName="rect4" presStyleLbl="alignAcc1" presStyleIdx="3" presStyleCnt="5"/>
      <dgm:spPr/>
      <dgm:t>
        <a:bodyPr/>
        <a:lstStyle/>
        <a:p>
          <a:endParaRPr lang="ru-RU"/>
        </a:p>
      </dgm:t>
    </dgm:pt>
    <dgm:pt modelId="{1ABEB1BD-2071-4F71-A087-FD34F76B25A9}" type="pres">
      <dgm:prSet presAssocID="{5C9A40E1-0D63-4427-9DD3-D383424ABD66}" presName="vertSpace5" presStyleLbl="node1" presStyleIdx="3" presStyleCnt="5"/>
      <dgm:spPr/>
    </dgm:pt>
    <dgm:pt modelId="{E5225C77-D757-499A-BEB5-E0F844B1FD53}" type="pres">
      <dgm:prSet presAssocID="{5C9A40E1-0D63-4427-9DD3-D383424ABD66}" presName="circle5" presStyleLbl="node1" presStyleIdx="4" presStyleCnt="5"/>
      <dgm:spPr/>
    </dgm:pt>
    <dgm:pt modelId="{836FEC39-D638-4D7F-8A82-051E8A4F585C}" type="pres">
      <dgm:prSet presAssocID="{5C9A40E1-0D63-4427-9DD3-D383424ABD66}" presName="rect5" presStyleLbl="alignAcc1" presStyleIdx="4" presStyleCnt="5"/>
      <dgm:spPr/>
      <dgm:t>
        <a:bodyPr/>
        <a:lstStyle/>
        <a:p>
          <a:endParaRPr lang="ru-RU"/>
        </a:p>
      </dgm:t>
    </dgm:pt>
    <dgm:pt modelId="{B834853D-E5E5-4969-B418-88C093B07DA6}" type="pres">
      <dgm:prSet presAssocID="{058DA5BE-E0F3-48BB-8661-B944F9D96A66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02D7B-3EA9-4E34-889A-39B22CE9A001}" type="pres">
      <dgm:prSet presAssocID="{C997AE83-06CC-47A3-B98B-4450FCB2796B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E5C7E-3A19-48B0-B3E6-F11E82B2135C}" type="pres">
      <dgm:prSet presAssocID="{B865565D-E8F3-4711-AAF0-ABB64A496AF0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1A5ED-DC65-43DC-9FF6-E847BF1EAD51}" type="pres">
      <dgm:prSet presAssocID="{57F48748-799D-4304-8C35-6C776E5272F2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961EC-774B-4733-ABBB-0AE0FD298012}" type="pres">
      <dgm:prSet presAssocID="{5C9A40E1-0D63-4427-9DD3-D383424ABD6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49535-5B56-483A-9CE6-345517FD026B}" type="presOf" srcId="{B865565D-E8F3-4711-AAF0-ABB64A496AF0}" destId="{844E5C7E-3A19-48B0-B3E6-F11E82B2135C}" srcOrd="1" destOrd="0" presId="urn:microsoft.com/office/officeart/2005/8/layout/target3"/>
    <dgm:cxn modelId="{9E06333C-2D20-4CC3-8039-AACE3FDC8EF1}" srcId="{455A8693-0F91-4692-99D8-72822DA8E39C}" destId="{B865565D-E8F3-4711-AAF0-ABB64A496AF0}" srcOrd="2" destOrd="0" parTransId="{F401AB52-3585-4FBA-A09F-A98F72CF3992}" sibTransId="{A7EDF5FE-A7F5-4DD1-8967-BD237C5FB03E}"/>
    <dgm:cxn modelId="{73ECFBE1-381B-49B4-A6CD-70FFF37218DF}" type="presOf" srcId="{B865565D-E8F3-4711-AAF0-ABB64A496AF0}" destId="{940242B8-9D84-4998-B067-F54D6EC85E0B}" srcOrd="0" destOrd="0" presId="urn:microsoft.com/office/officeart/2005/8/layout/target3"/>
    <dgm:cxn modelId="{E7FA2816-CDE2-430C-87AB-54C2F354E828}" srcId="{455A8693-0F91-4692-99D8-72822DA8E39C}" destId="{5C9A40E1-0D63-4427-9DD3-D383424ABD66}" srcOrd="4" destOrd="0" parTransId="{77E831F4-1D60-4714-A768-84BFB2AC9065}" sibTransId="{9F31FC6A-8F28-4297-A678-371D57336825}"/>
    <dgm:cxn modelId="{0E72795E-BF3D-47E4-A61A-F65FF1E06A72}" type="presOf" srcId="{5C9A40E1-0D63-4427-9DD3-D383424ABD66}" destId="{FA1961EC-774B-4733-ABBB-0AE0FD298012}" srcOrd="1" destOrd="0" presId="urn:microsoft.com/office/officeart/2005/8/layout/target3"/>
    <dgm:cxn modelId="{FF98ADA6-235C-4C51-9947-0897DC52D8C4}" srcId="{455A8693-0F91-4692-99D8-72822DA8E39C}" destId="{058DA5BE-E0F3-48BB-8661-B944F9D96A66}" srcOrd="0" destOrd="0" parTransId="{44FB05F1-E282-4863-BD9B-66D2B29B56DC}" sibTransId="{1EA8D803-A0D5-4F4B-895F-538BA2E92A5D}"/>
    <dgm:cxn modelId="{BE2629C4-8C61-4D6E-B936-D286B264C5EB}" type="presOf" srcId="{5C9A40E1-0D63-4427-9DD3-D383424ABD66}" destId="{836FEC39-D638-4D7F-8A82-051E8A4F585C}" srcOrd="0" destOrd="0" presId="urn:microsoft.com/office/officeart/2005/8/layout/target3"/>
    <dgm:cxn modelId="{89D4133B-A21E-4EE7-B31E-AB73CBDD283E}" srcId="{455A8693-0F91-4692-99D8-72822DA8E39C}" destId="{C997AE83-06CC-47A3-B98B-4450FCB2796B}" srcOrd="1" destOrd="0" parTransId="{CBD973AC-7941-44DA-B43D-334C60ADC06E}" sibTransId="{92F821CD-735D-4F16-87B3-9408F64D2D4D}"/>
    <dgm:cxn modelId="{0B470699-B6BF-429B-9F50-272DE84F53F1}" type="presOf" srcId="{57F48748-799D-4304-8C35-6C776E5272F2}" destId="{3151B674-2E61-4D51-A15E-A50C7AADCA56}" srcOrd="0" destOrd="0" presId="urn:microsoft.com/office/officeart/2005/8/layout/target3"/>
    <dgm:cxn modelId="{EC0FD97D-3530-420F-8E45-9C96FED060D4}" type="presOf" srcId="{57F48748-799D-4304-8C35-6C776E5272F2}" destId="{B541A5ED-DC65-43DC-9FF6-E847BF1EAD51}" srcOrd="1" destOrd="0" presId="urn:microsoft.com/office/officeart/2005/8/layout/target3"/>
    <dgm:cxn modelId="{6D11F2C0-121B-4E71-A388-CCA6C21FD752}" type="presOf" srcId="{058DA5BE-E0F3-48BB-8661-B944F9D96A66}" destId="{B834853D-E5E5-4969-B418-88C093B07DA6}" srcOrd="1" destOrd="0" presId="urn:microsoft.com/office/officeart/2005/8/layout/target3"/>
    <dgm:cxn modelId="{AC27D2DC-85A5-47AD-B4DB-7563FD35442B}" type="presOf" srcId="{455A8693-0F91-4692-99D8-72822DA8E39C}" destId="{B8935242-38D4-47B4-86A6-9B4E6430F750}" srcOrd="0" destOrd="0" presId="urn:microsoft.com/office/officeart/2005/8/layout/target3"/>
    <dgm:cxn modelId="{86134895-8951-4A32-8C8C-5A9D4B4E3898}" type="presOf" srcId="{058DA5BE-E0F3-48BB-8661-B944F9D96A66}" destId="{C7D939C2-4884-402B-A214-E607CAACDA56}" srcOrd="0" destOrd="0" presId="urn:microsoft.com/office/officeart/2005/8/layout/target3"/>
    <dgm:cxn modelId="{E0B11B59-DC98-4F85-9E3A-8CED19D61104}" srcId="{455A8693-0F91-4692-99D8-72822DA8E39C}" destId="{57F48748-799D-4304-8C35-6C776E5272F2}" srcOrd="3" destOrd="0" parTransId="{0EB4B504-4091-4DC9-88F8-521E89CA7EFA}" sibTransId="{AAC4C5C7-D8B4-467A-BB96-EC5BC0D440A3}"/>
    <dgm:cxn modelId="{5FF92351-A32F-4F1D-80B1-5A4EB5D0DA17}" type="presOf" srcId="{C997AE83-06CC-47A3-B98B-4450FCB2796B}" destId="{B5502D7B-3EA9-4E34-889A-39B22CE9A001}" srcOrd="1" destOrd="0" presId="urn:microsoft.com/office/officeart/2005/8/layout/target3"/>
    <dgm:cxn modelId="{8A3FCC98-AEA8-4D3F-9556-6891A4F17C7E}" type="presOf" srcId="{C997AE83-06CC-47A3-B98B-4450FCB2796B}" destId="{30862972-8E35-4FF8-971C-074EF8EE27A1}" srcOrd="0" destOrd="0" presId="urn:microsoft.com/office/officeart/2005/8/layout/target3"/>
    <dgm:cxn modelId="{B7282737-40AC-4F06-B1C0-1AA507CD0710}" type="presParOf" srcId="{B8935242-38D4-47B4-86A6-9B4E6430F750}" destId="{CDAC02E5-CAE9-4042-805C-DAE98385625B}" srcOrd="0" destOrd="0" presId="urn:microsoft.com/office/officeart/2005/8/layout/target3"/>
    <dgm:cxn modelId="{CA41633C-781D-40A2-95FD-D0B4681EB2DA}" type="presParOf" srcId="{B8935242-38D4-47B4-86A6-9B4E6430F750}" destId="{31AED613-3300-47D3-9600-8ED4139B32DC}" srcOrd="1" destOrd="0" presId="urn:microsoft.com/office/officeart/2005/8/layout/target3"/>
    <dgm:cxn modelId="{AD769DB7-DD67-4ECE-9154-9A478F7ED058}" type="presParOf" srcId="{B8935242-38D4-47B4-86A6-9B4E6430F750}" destId="{C7D939C2-4884-402B-A214-E607CAACDA56}" srcOrd="2" destOrd="0" presId="urn:microsoft.com/office/officeart/2005/8/layout/target3"/>
    <dgm:cxn modelId="{8E3F78F4-DA42-4331-8D1D-C4F59F42922B}" type="presParOf" srcId="{B8935242-38D4-47B4-86A6-9B4E6430F750}" destId="{72EA96E5-2AF8-4F94-8014-0232DF6AFFDF}" srcOrd="3" destOrd="0" presId="urn:microsoft.com/office/officeart/2005/8/layout/target3"/>
    <dgm:cxn modelId="{EB814D07-C04F-435C-BEF5-E9A00A3379FF}" type="presParOf" srcId="{B8935242-38D4-47B4-86A6-9B4E6430F750}" destId="{67E7F8DE-C1EC-4729-91E9-BA82A7166124}" srcOrd="4" destOrd="0" presId="urn:microsoft.com/office/officeart/2005/8/layout/target3"/>
    <dgm:cxn modelId="{9C2C86BF-A3E1-4CAB-84F6-AFB8123150F5}" type="presParOf" srcId="{B8935242-38D4-47B4-86A6-9B4E6430F750}" destId="{30862972-8E35-4FF8-971C-074EF8EE27A1}" srcOrd="5" destOrd="0" presId="urn:microsoft.com/office/officeart/2005/8/layout/target3"/>
    <dgm:cxn modelId="{A452FAC1-85C6-4073-AF7D-A5483EE0E4A8}" type="presParOf" srcId="{B8935242-38D4-47B4-86A6-9B4E6430F750}" destId="{4BF38ABE-3A2C-4787-A204-ED77CA908EB0}" srcOrd="6" destOrd="0" presId="urn:microsoft.com/office/officeart/2005/8/layout/target3"/>
    <dgm:cxn modelId="{29372EEC-D37C-4B6E-AB3A-29DDA4EA7577}" type="presParOf" srcId="{B8935242-38D4-47B4-86A6-9B4E6430F750}" destId="{357E9915-AA09-485D-A25F-47A2B0C22A71}" srcOrd="7" destOrd="0" presId="urn:microsoft.com/office/officeart/2005/8/layout/target3"/>
    <dgm:cxn modelId="{15522D3F-E780-4F3C-A739-7968A3B5F0D7}" type="presParOf" srcId="{B8935242-38D4-47B4-86A6-9B4E6430F750}" destId="{940242B8-9D84-4998-B067-F54D6EC85E0B}" srcOrd="8" destOrd="0" presId="urn:microsoft.com/office/officeart/2005/8/layout/target3"/>
    <dgm:cxn modelId="{E32A9ACE-0E2C-4D53-B234-5C1DD20E2F99}" type="presParOf" srcId="{B8935242-38D4-47B4-86A6-9B4E6430F750}" destId="{9F9360DB-B0B4-4DB7-A383-054ACC0579B5}" srcOrd="9" destOrd="0" presId="urn:microsoft.com/office/officeart/2005/8/layout/target3"/>
    <dgm:cxn modelId="{A21B80A5-EEF6-439F-8076-E7DA88CEBFDC}" type="presParOf" srcId="{B8935242-38D4-47B4-86A6-9B4E6430F750}" destId="{6E550A5D-5FC0-4BC1-9DDF-570723A3FC6D}" srcOrd="10" destOrd="0" presId="urn:microsoft.com/office/officeart/2005/8/layout/target3"/>
    <dgm:cxn modelId="{F3067BBA-DB7A-49CD-B14D-9CF9A733F68D}" type="presParOf" srcId="{B8935242-38D4-47B4-86A6-9B4E6430F750}" destId="{3151B674-2E61-4D51-A15E-A50C7AADCA56}" srcOrd="11" destOrd="0" presId="urn:microsoft.com/office/officeart/2005/8/layout/target3"/>
    <dgm:cxn modelId="{F260FBCF-A659-435B-B5C7-FCACDC576541}" type="presParOf" srcId="{B8935242-38D4-47B4-86A6-9B4E6430F750}" destId="{1ABEB1BD-2071-4F71-A087-FD34F76B25A9}" srcOrd="12" destOrd="0" presId="urn:microsoft.com/office/officeart/2005/8/layout/target3"/>
    <dgm:cxn modelId="{BD11A5FF-363E-4F00-BC4D-288A65200520}" type="presParOf" srcId="{B8935242-38D4-47B4-86A6-9B4E6430F750}" destId="{E5225C77-D757-499A-BEB5-E0F844B1FD53}" srcOrd="13" destOrd="0" presId="urn:microsoft.com/office/officeart/2005/8/layout/target3"/>
    <dgm:cxn modelId="{2A0235D6-532C-40E7-9B49-97DDC1498BE8}" type="presParOf" srcId="{B8935242-38D4-47B4-86A6-9B4E6430F750}" destId="{836FEC39-D638-4D7F-8A82-051E8A4F585C}" srcOrd="14" destOrd="0" presId="urn:microsoft.com/office/officeart/2005/8/layout/target3"/>
    <dgm:cxn modelId="{D859E869-E2C6-4E37-8E88-22B428F91248}" type="presParOf" srcId="{B8935242-38D4-47B4-86A6-9B4E6430F750}" destId="{B834853D-E5E5-4969-B418-88C093B07DA6}" srcOrd="15" destOrd="0" presId="urn:microsoft.com/office/officeart/2005/8/layout/target3"/>
    <dgm:cxn modelId="{48C57B28-A332-4AD9-82B0-5C51CA101FB9}" type="presParOf" srcId="{B8935242-38D4-47B4-86A6-9B4E6430F750}" destId="{B5502D7B-3EA9-4E34-889A-39B22CE9A001}" srcOrd="16" destOrd="0" presId="urn:microsoft.com/office/officeart/2005/8/layout/target3"/>
    <dgm:cxn modelId="{F2AE7983-34F3-43A3-8CD1-A65A5CC90CFE}" type="presParOf" srcId="{B8935242-38D4-47B4-86A6-9B4E6430F750}" destId="{844E5C7E-3A19-48B0-B3E6-F11E82B2135C}" srcOrd="17" destOrd="0" presId="urn:microsoft.com/office/officeart/2005/8/layout/target3"/>
    <dgm:cxn modelId="{464EABDA-781B-4709-A49F-A0FCDEC7F416}" type="presParOf" srcId="{B8935242-38D4-47B4-86A6-9B4E6430F750}" destId="{B541A5ED-DC65-43DC-9FF6-E847BF1EAD51}" srcOrd="18" destOrd="0" presId="urn:microsoft.com/office/officeart/2005/8/layout/target3"/>
    <dgm:cxn modelId="{ADD4D847-D5BF-4D92-B8D2-B2C9DEBA0465}" type="presParOf" srcId="{B8935242-38D4-47B4-86A6-9B4E6430F750}" destId="{FA1961EC-774B-4733-ABBB-0AE0FD298012}" srcOrd="19" destOrd="0" presId="urn:microsoft.com/office/officeart/2005/8/layout/target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AC02E5-CAE9-4042-805C-DAE98385625B}">
      <dsp:nvSpPr>
        <dsp:cNvPr id="0" name=""/>
        <dsp:cNvSpPr/>
      </dsp:nvSpPr>
      <dsp:spPr>
        <a:xfrm>
          <a:off x="0" y="264779"/>
          <a:ext cx="3840480" cy="3840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D939C2-4884-402B-A214-E607CAACDA56}">
      <dsp:nvSpPr>
        <dsp:cNvPr id="0" name=""/>
        <dsp:cNvSpPr/>
      </dsp:nvSpPr>
      <dsp:spPr>
        <a:xfrm>
          <a:off x="1920240" y="264779"/>
          <a:ext cx="4480560" cy="3840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ЖЕЛАНИЕ</a:t>
          </a:r>
          <a:endParaRPr lang="ru-RU" sz="2800" kern="1200" dirty="0"/>
        </a:p>
      </dsp:txBody>
      <dsp:txXfrm>
        <a:off x="1920240" y="264779"/>
        <a:ext cx="4480560" cy="614476"/>
      </dsp:txXfrm>
    </dsp:sp>
    <dsp:sp modelId="{67E7F8DE-C1EC-4729-91E9-BA82A7166124}">
      <dsp:nvSpPr>
        <dsp:cNvPr id="0" name=""/>
        <dsp:cNvSpPr/>
      </dsp:nvSpPr>
      <dsp:spPr>
        <a:xfrm>
          <a:off x="403250" y="879256"/>
          <a:ext cx="3033979" cy="30339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862972-8E35-4FF8-971C-074EF8EE27A1}">
      <dsp:nvSpPr>
        <dsp:cNvPr id="0" name=""/>
        <dsp:cNvSpPr/>
      </dsp:nvSpPr>
      <dsp:spPr>
        <a:xfrm>
          <a:off x="1920240" y="879256"/>
          <a:ext cx="4480560" cy="30339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ТОЧНОСТЬ</a:t>
          </a:r>
          <a:endParaRPr lang="ru-RU" sz="2800" kern="1200" dirty="0"/>
        </a:p>
      </dsp:txBody>
      <dsp:txXfrm>
        <a:off x="1920240" y="879256"/>
        <a:ext cx="4480560" cy="614476"/>
      </dsp:txXfrm>
    </dsp:sp>
    <dsp:sp modelId="{357E9915-AA09-485D-A25F-47A2B0C22A71}">
      <dsp:nvSpPr>
        <dsp:cNvPr id="0" name=""/>
        <dsp:cNvSpPr/>
      </dsp:nvSpPr>
      <dsp:spPr>
        <a:xfrm>
          <a:off x="806500" y="1493733"/>
          <a:ext cx="2227478" cy="22274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0242B8-9D84-4998-B067-F54D6EC85E0B}">
      <dsp:nvSpPr>
        <dsp:cNvPr id="0" name=""/>
        <dsp:cNvSpPr/>
      </dsp:nvSpPr>
      <dsp:spPr>
        <a:xfrm>
          <a:off x="1920240" y="1493733"/>
          <a:ext cx="4480560" cy="22274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АККУРАТНОСТЬ</a:t>
          </a:r>
          <a:endParaRPr lang="ru-RU" sz="2800" kern="1200" dirty="0"/>
        </a:p>
      </dsp:txBody>
      <dsp:txXfrm>
        <a:off x="1920240" y="1493733"/>
        <a:ext cx="4480560" cy="614476"/>
      </dsp:txXfrm>
    </dsp:sp>
    <dsp:sp modelId="{6E550A5D-5FC0-4BC1-9DDF-570723A3FC6D}">
      <dsp:nvSpPr>
        <dsp:cNvPr id="0" name=""/>
        <dsp:cNvSpPr/>
      </dsp:nvSpPr>
      <dsp:spPr>
        <a:xfrm>
          <a:off x="1209751" y="2108210"/>
          <a:ext cx="1420977" cy="14209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51B674-2E61-4D51-A15E-A50C7AADCA56}">
      <dsp:nvSpPr>
        <dsp:cNvPr id="0" name=""/>
        <dsp:cNvSpPr/>
      </dsp:nvSpPr>
      <dsp:spPr>
        <a:xfrm>
          <a:off x="1920240" y="2108210"/>
          <a:ext cx="4480560" cy="14209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 ВЫ – ПОБЕДИТЕЛЬ!</a:t>
          </a:r>
          <a:endParaRPr lang="ru-RU" sz="2800" kern="1200" dirty="0"/>
        </a:p>
      </dsp:txBody>
      <dsp:txXfrm>
        <a:off x="1920240" y="2108210"/>
        <a:ext cx="4480560" cy="614476"/>
      </dsp:txXfrm>
    </dsp:sp>
    <dsp:sp modelId="{E5225C77-D757-499A-BEB5-E0F844B1FD53}">
      <dsp:nvSpPr>
        <dsp:cNvPr id="0" name=""/>
        <dsp:cNvSpPr/>
      </dsp:nvSpPr>
      <dsp:spPr>
        <a:xfrm>
          <a:off x="1613001" y="2722687"/>
          <a:ext cx="614476" cy="61447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36FEC39-D638-4D7F-8A82-051E8A4F585C}">
      <dsp:nvSpPr>
        <dsp:cNvPr id="0" name=""/>
        <dsp:cNvSpPr/>
      </dsp:nvSpPr>
      <dsp:spPr>
        <a:xfrm>
          <a:off x="1920240" y="2722687"/>
          <a:ext cx="4480560" cy="6144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920240" y="2722687"/>
        <a:ext cx="4480560" cy="614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BA31-AF03-43A4-8B20-497970999026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ECC48-BCA1-4480-B364-440FD238AD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CC48-BCA1-4480-B364-440FD238ADF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CC48-BCA1-4480-B364-440FD238ADF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ECC48-BCA1-4480-B364-440FD238ADF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138-1EEE-49AC-B03D-2F49190222B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2D41-08AF-4A52-961E-55F6FCEC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138-1EEE-49AC-B03D-2F49190222B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2D41-08AF-4A52-961E-55F6FCEC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138-1EEE-49AC-B03D-2F49190222B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2D41-08AF-4A52-961E-55F6FCEC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138-1EEE-49AC-B03D-2F49190222B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2D41-08AF-4A52-961E-55F6FCEC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138-1EEE-49AC-B03D-2F49190222B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2D41-08AF-4A52-961E-55F6FCEC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138-1EEE-49AC-B03D-2F49190222B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2D41-08AF-4A52-961E-55F6FCEC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138-1EEE-49AC-B03D-2F49190222B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2D41-08AF-4A52-961E-55F6FCEC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138-1EEE-49AC-B03D-2F49190222B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2D41-08AF-4A52-961E-55F6FCEC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138-1EEE-49AC-B03D-2F49190222B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2D41-08AF-4A52-961E-55F6FCEC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138-1EEE-49AC-B03D-2F49190222B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2D41-08AF-4A52-961E-55F6FCEC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66138-1EEE-49AC-B03D-2F49190222B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22D41-08AF-4A52-961E-55F6FCEC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66138-1EEE-49AC-B03D-2F49190222B2}" type="datetimeFigureOut">
              <a:rPr lang="ru-RU" smtClean="0"/>
              <a:pPr/>
              <a:t>30.07.2012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22D41-08AF-4A52-961E-55F6FCEC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5040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371600" y="1268760"/>
          <a:ext cx="6400800" cy="437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солонка</a:t>
            </a:r>
            <a:endParaRPr lang="ru-RU" sz="8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1700808"/>
            <a:ext cx="40324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Главные правила юных </a:t>
            </a:r>
            <a:r>
              <a:rPr lang="ru-RU" sz="3100" dirty="0" err="1" smtClean="0">
                <a:solidFill>
                  <a:srgbClr val="0070C0"/>
                </a:solidFill>
              </a:rPr>
              <a:t>оригамистов</a:t>
            </a:r>
            <a:r>
              <a:rPr lang="ru-RU" sz="3100" dirty="0" smtClean="0">
                <a:solidFill>
                  <a:srgbClr val="0070C0"/>
                </a:solidFill>
              </a:rPr>
              <a:t>: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Внимательно слушай и следи за действиями учителя при объяснении материала.</a:t>
            </a:r>
          </a:p>
          <a:p>
            <a:r>
              <a:rPr lang="ru-RU" sz="2400" i="1" dirty="0" smtClean="0"/>
              <a:t>Работай молча.</a:t>
            </a:r>
          </a:p>
          <a:p>
            <a:r>
              <a:rPr lang="ru-RU" sz="2400" i="1" dirty="0" smtClean="0"/>
              <a:t>Хочешь спросить — подними руку.</a:t>
            </a:r>
          </a:p>
          <a:p>
            <a:r>
              <a:rPr lang="ru-RU" sz="2400" i="1" dirty="0" smtClean="0"/>
              <a:t>Всегда держи фигурки так, как она нарисована или так, как её держит учитель.</a:t>
            </a:r>
          </a:p>
          <a:p>
            <a:r>
              <a:rPr lang="ru-RU" sz="2400" i="1" dirty="0" smtClean="0"/>
              <a:t>Складывай на столе или на парте.</a:t>
            </a:r>
          </a:p>
          <a:p>
            <a:r>
              <a:rPr lang="ru-RU" sz="2400" i="1" dirty="0" smtClean="0"/>
              <a:t>Сделал сам — помоги соседу.</a:t>
            </a:r>
          </a:p>
          <a:p>
            <a:r>
              <a:rPr lang="ru-RU" sz="2400" i="1" dirty="0" smtClean="0"/>
              <a:t>После работы убери за собой весь мусор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>Правила безопасной работы ножницами.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	 Работать ножницами только на своём рабочем месте.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2.	 При  работе  не держи  ножницы  концами вверх.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3.	 Передавать  ножницы кольцами вперёд.</a:t>
            </a:r>
          </a:p>
          <a:p>
            <a:pPr marL="514350" indent="-514350">
              <a:buAutoNum type="arabicPeriod" startAt="5"/>
            </a:pPr>
            <a:endParaRPr lang="ru-RU" sz="2000" dirty="0" smtClean="0"/>
          </a:p>
          <a:p>
            <a:pPr marL="514350" indent="-514350">
              <a:buNone/>
            </a:pPr>
            <a:r>
              <a:rPr lang="ru-RU" sz="2000" dirty="0" smtClean="0"/>
              <a:t>4.  Не играй с ножницами, не подноси ножницы к лицу.</a:t>
            </a:r>
          </a:p>
          <a:p>
            <a:pPr marL="514350" indent="-514350">
              <a:buNone/>
            </a:pPr>
            <a:r>
              <a:rPr lang="ru-RU" sz="2000" dirty="0" smtClean="0"/>
              <a:t>     </a:t>
            </a:r>
          </a:p>
          <a:p>
            <a:pPr marL="457200" indent="-457200">
              <a:buAutoNum type="arabicPeriod" startAt="5"/>
            </a:pPr>
            <a:r>
              <a:rPr lang="ru-RU" sz="2000" dirty="0" smtClean="0"/>
              <a:t>Использовать ножницы по назначению.</a:t>
            </a:r>
          </a:p>
          <a:p>
            <a:pPr marL="457200" indent="-457200">
              <a:buNone/>
            </a:pPr>
            <a:endParaRPr lang="ru-RU" sz="2000" dirty="0" smtClean="0"/>
          </a:p>
          <a:p>
            <a:pPr marL="457200" indent="-457200">
              <a:buNone/>
            </a:pPr>
            <a:r>
              <a:rPr lang="ru-RU" sz="2000" dirty="0" smtClean="0"/>
              <a:t>6.  Закончив работу, убери ножницы.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89811">
            <a:off x="6795533" y="4598007"/>
            <a:ext cx="1894128" cy="157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Базовая форма: «Конверт» («блинчик»).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54461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698477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квадрат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</a:t>
            </a:r>
            <a:endParaRPr lang="ru-RU" dirty="0"/>
          </a:p>
        </p:txBody>
      </p:sp>
      <p:pic>
        <p:nvPicPr>
          <p:cNvPr id="5" name="Содержимое 4" descr="origamy_011_01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257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origamy_011_0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2258060" cy="225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rigamy_011_0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836712"/>
            <a:ext cx="2258060" cy="225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91705" y="3244334"/>
            <a:ext cx="3560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Базовая форма: «Конверт»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rigamy_011_0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5050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origamy_011_0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2827020" cy="225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rigamy_011_0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12776"/>
            <a:ext cx="2631440" cy="179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89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Переверните заготовку. </a:t>
            </a:r>
            <a:br>
              <a:rPr lang="ru-RU" sz="2200" dirty="0" smtClean="0"/>
            </a:br>
            <a:r>
              <a:rPr lang="ru-RU" sz="2200" dirty="0" smtClean="0"/>
              <a:t>Все четыре уголка приходят в гости к точке ( в центр).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Переверните заготовку.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688632" cy="518457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4807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336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3"/>
          </a:xfrm>
        </p:spPr>
        <p:txBody>
          <a:bodyPr>
            <a:noAutofit/>
          </a:bodyPr>
          <a:lstStyle/>
          <a:p>
            <a:r>
              <a:rPr lang="ru-RU" sz="8000" dirty="0"/>
              <a:t>соль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солонка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Щепотка-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это та малость, что можно забрать (защипнуть) щепотью, двумя или тремя первыми пальцами.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71810"/>
            <a:ext cx="5000640" cy="333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358246" cy="578647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800" dirty="0" smtClean="0"/>
              <a:t>            ЗНАЮ…</a:t>
            </a:r>
          </a:p>
          <a:p>
            <a:pPr>
              <a:buNone/>
            </a:pPr>
            <a:r>
              <a:rPr lang="ru-RU" sz="9600" dirty="0" smtClean="0"/>
              <a:t>Я    </a:t>
            </a:r>
            <a:r>
              <a:rPr lang="ru-RU" sz="4800" dirty="0" smtClean="0"/>
              <a:t>ЗАПОМНИЛ(А)…</a:t>
            </a:r>
            <a:endParaRPr lang="ru-RU" sz="9600" dirty="0" smtClean="0"/>
          </a:p>
          <a:p>
            <a:pPr>
              <a:buNone/>
            </a:pPr>
            <a:r>
              <a:rPr lang="ru-RU" dirty="0" smtClean="0"/>
              <a:t>                    </a:t>
            </a:r>
          </a:p>
          <a:p>
            <a:pPr>
              <a:buNone/>
            </a:pPr>
            <a:r>
              <a:rPr lang="ru-RU" sz="4800" dirty="0" smtClean="0"/>
              <a:t>            СМОГУ…</a:t>
            </a:r>
            <a:endParaRPr lang="ru-RU" sz="9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 rot="18937442">
            <a:off x="1348339" y="2259958"/>
            <a:ext cx="1803853" cy="972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645366">
            <a:off x="1348166" y="4195733"/>
            <a:ext cx="1833895" cy="10034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1571604" y="3214686"/>
            <a:ext cx="1428760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1206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сахар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 smtClean="0"/>
              <a:t>сахарница</a:t>
            </a:r>
            <a:endParaRPr lang="ru-RU" sz="8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688632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конфеты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58417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 err="1" smtClean="0"/>
              <a:t>конфетница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42942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хлеб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 smtClean="0"/>
              <a:t>хлебница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32983" y="620688"/>
            <a:ext cx="6278033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салат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 smtClean="0"/>
              <a:t>салатник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42918"/>
            <a:ext cx="5214959" cy="521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чай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 smtClean="0"/>
              <a:t>чайник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408712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масло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800" dirty="0" smtClean="0"/>
              <a:t>маслёнка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солонка</a:t>
            </a:r>
            <a:endParaRPr lang="ru-RU" sz="8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00200"/>
            <a:ext cx="5760640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353</TotalTime>
  <Words>135</Words>
  <Application>Microsoft Office PowerPoint</Application>
  <PresentationFormat>Экран (4:3)</PresentationFormat>
  <Paragraphs>57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соль</vt:lpstr>
      <vt:lpstr>сахар</vt:lpstr>
      <vt:lpstr>конфеты</vt:lpstr>
      <vt:lpstr>хлеб</vt:lpstr>
      <vt:lpstr>салат</vt:lpstr>
      <vt:lpstr>чай</vt:lpstr>
      <vt:lpstr>масло</vt:lpstr>
      <vt:lpstr>солонка</vt:lpstr>
      <vt:lpstr>солонка</vt:lpstr>
      <vt:lpstr> Главные правила юных оригамистов: </vt:lpstr>
      <vt:lpstr>  Правила безопасной работы ножницами. </vt:lpstr>
      <vt:lpstr>Базовая форма: «Конверт» («блинчик»).</vt:lpstr>
      <vt:lpstr>квадрат</vt:lpstr>
      <vt:lpstr>   </vt:lpstr>
      <vt:lpstr>Слайд 16</vt:lpstr>
      <vt:lpstr> Переверните заготовку.  Все четыре уголка приходят в гости к точке ( в центр).  </vt:lpstr>
      <vt:lpstr>Переверните заготовку.</vt:lpstr>
      <vt:lpstr>Слайд 19</vt:lpstr>
      <vt:lpstr>Щепотка-</vt:lpstr>
      <vt:lpstr>Слайд 21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соль</dc:title>
  <dc:creator>Кирилл</dc:creator>
  <cp:lastModifiedBy>Пользователь</cp:lastModifiedBy>
  <cp:revision>49</cp:revision>
  <dcterms:created xsi:type="dcterms:W3CDTF">2012-04-29T12:32:01Z</dcterms:created>
  <dcterms:modified xsi:type="dcterms:W3CDTF">2012-07-30T18:39:55Z</dcterms:modified>
</cp:coreProperties>
</file>