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61" r:id="rId4"/>
    <p:sldId id="266" r:id="rId5"/>
    <p:sldId id="267" r:id="rId6"/>
    <p:sldId id="277" r:id="rId7"/>
    <p:sldId id="272" r:id="rId8"/>
    <p:sldId id="273" r:id="rId9"/>
    <p:sldId id="282" r:id="rId10"/>
    <p:sldId id="283" r:id="rId11"/>
    <p:sldId id="280" r:id="rId12"/>
    <p:sldId id="284" r:id="rId13"/>
    <p:sldId id="279" r:id="rId14"/>
    <p:sldId id="281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E58CE-18E4-42D5-9BB8-BFA09DB58D7C}" type="datetimeFigureOut">
              <a:rPr lang="ru-RU" smtClean="0"/>
              <a:pPr/>
              <a:t>21.04.2013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254F79-D320-45F2-A861-37AE37F8AD3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E58CE-18E4-42D5-9BB8-BFA09DB58D7C}" type="datetimeFigureOut">
              <a:rPr lang="ru-RU" smtClean="0"/>
              <a:pPr/>
              <a:t>21.04.2013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254F79-D320-45F2-A861-37AE37F8AD3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E58CE-18E4-42D5-9BB8-BFA09DB58D7C}" type="datetimeFigureOut">
              <a:rPr lang="ru-RU" smtClean="0"/>
              <a:pPr/>
              <a:t>21.04.2013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254F79-D320-45F2-A861-37AE37F8AD3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E58CE-18E4-42D5-9BB8-BFA09DB58D7C}" type="datetimeFigureOut">
              <a:rPr lang="ru-RU" smtClean="0"/>
              <a:pPr/>
              <a:t>21.04.2013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254F79-D320-45F2-A861-37AE37F8AD3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E58CE-18E4-42D5-9BB8-BFA09DB58D7C}" type="datetimeFigureOut">
              <a:rPr lang="ru-RU" smtClean="0"/>
              <a:pPr/>
              <a:t>21.04.2013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254F79-D320-45F2-A861-37AE37F8AD3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E58CE-18E4-42D5-9BB8-BFA09DB58D7C}" type="datetimeFigureOut">
              <a:rPr lang="ru-RU" smtClean="0"/>
              <a:pPr/>
              <a:t>21.04.2013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254F79-D320-45F2-A861-37AE37F8AD3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E58CE-18E4-42D5-9BB8-BFA09DB58D7C}" type="datetimeFigureOut">
              <a:rPr lang="ru-RU" smtClean="0"/>
              <a:pPr/>
              <a:t>21.04.2013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254F79-D320-45F2-A861-37AE37F8AD3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E58CE-18E4-42D5-9BB8-BFA09DB58D7C}" type="datetimeFigureOut">
              <a:rPr lang="ru-RU" smtClean="0"/>
              <a:pPr/>
              <a:t>21.04.2013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254F79-D320-45F2-A861-37AE37F8AD3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E58CE-18E4-42D5-9BB8-BFA09DB58D7C}" type="datetimeFigureOut">
              <a:rPr lang="ru-RU" smtClean="0"/>
              <a:pPr/>
              <a:t>21.04.2013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254F79-D320-45F2-A861-37AE37F8AD3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E58CE-18E4-42D5-9BB8-BFA09DB58D7C}" type="datetimeFigureOut">
              <a:rPr lang="ru-RU" smtClean="0"/>
              <a:pPr/>
              <a:t>21.04.2013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254F79-D320-45F2-A861-37AE37F8AD3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E58CE-18E4-42D5-9BB8-BFA09DB58D7C}" type="datetimeFigureOut">
              <a:rPr lang="ru-RU" smtClean="0"/>
              <a:pPr/>
              <a:t>21.04.2013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254F79-D320-45F2-A861-37AE37F8AD3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5E58CE-18E4-42D5-9BB8-BFA09DB58D7C}" type="datetimeFigureOut">
              <a:rPr lang="ru-RU" smtClean="0"/>
              <a:pPr/>
              <a:t>21.04.2013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254F79-D320-45F2-A861-37AE37F8AD3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Mama\Desktop\&#1092;&#1080;&#1079;&#1084;&#1080;&#1085;&#1091;&#1090;&#1082;&#1072;%20&#1088;.&#1103;\&#1062;&#1099;&#1087;&#1083;&#1103;&#1090;&#1082;&#1080;.mp3" TargetMode="Externa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gi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g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42875"/>
            <a:ext cx="8901113" cy="671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Рамка 11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3061"/>
            </a:avLst>
          </a:prstGeom>
          <a:solidFill>
            <a:srgbClr val="66CCFF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chemeClr val="tx1"/>
              </a:solidFill>
            </a:endParaRPr>
          </a:p>
        </p:txBody>
      </p:sp>
      <p:pic>
        <p:nvPicPr>
          <p:cNvPr id="4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180975"/>
            <a:ext cx="9144000" cy="6545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Цыплятки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1785918" y="1285860"/>
            <a:ext cx="5779369" cy="378565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8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Повторяй</a:t>
            </a:r>
          </a:p>
          <a:p>
            <a:pPr algn="ctr"/>
            <a:r>
              <a:rPr lang="ru-RU" sz="8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за </a:t>
            </a:r>
          </a:p>
          <a:p>
            <a:pPr algn="ctr"/>
            <a:r>
              <a:rPr lang="ru-RU" sz="8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мной!</a:t>
            </a:r>
            <a:endParaRPr lang="ru-RU" sz="8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99">
                <p:cTn id="7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"/>
            <a:ext cx="9144000" cy="6726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2" descr="29.gif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flipH="1">
            <a:off x="1785918" y="-285776"/>
            <a:ext cx="5334000" cy="533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6000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80975"/>
            <a:ext cx="9144000" cy="6545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Рамка 4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3061"/>
            </a:avLst>
          </a:prstGeom>
          <a:solidFill>
            <a:srgbClr val="66CCFF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chemeClr val="tx1"/>
              </a:solidFill>
            </a:endParaRPr>
          </a:p>
        </p:txBody>
      </p:sp>
      <p:pic>
        <p:nvPicPr>
          <p:cNvPr id="6" name="Рисунок 5" descr="19.gif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857356" y="500042"/>
            <a:ext cx="5119687" cy="5119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8000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"/>
            <a:ext cx="9358282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 descr="7.gif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000232" y="500042"/>
            <a:ext cx="5286375" cy="58578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12000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Рамка 5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3061"/>
            </a:avLst>
          </a:prstGeom>
          <a:solidFill>
            <a:srgbClr val="66CCFF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chemeClr val="tx1"/>
              </a:solidFill>
            </a:endParaRPr>
          </a:p>
        </p:txBody>
      </p:sp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2400" y="142851"/>
            <a:ext cx="9144000" cy="6735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2" descr="13.gif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857356" y="785794"/>
            <a:ext cx="5572164" cy="528637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advClick="0" advTm="10000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80975"/>
            <a:ext cx="9144000" cy="6545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Рамка 6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3061"/>
            </a:avLst>
          </a:prstGeom>
          <a:solidFill>
            <a:srgbClr val="66CCFF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chemeClr val="tx1"/>
              </a:solidFill>
            </a:endParaRPr>
          </a:p>
        </p:txBody>
      </p:sp>
      <p:pic>
        <p:nvPicPr>
          <p:cNvPr id="5" name="Рисунок 2" descr="13.gif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857356" y="571480"/>
            <a:ext cx="5643602" cy="528637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2400" y="333375"/>
            <a:ext cx="9144000" cy="6545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7" descr="2783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714612" y="928670"/>
            <a:ext cx="4286280" cy="4357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80975"/>
            <a:ext cx="9144000" cy="6545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Рамка 4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3061"/>
            </a:avLst>
          </a:prstGeom>
          <a:solidFill>
            <a:srgbClr val="66CCFF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chemeClr val="tx1"/>
              </a:solidFill>
            </a:endParaRPr>
          </a:p>
        </p:txBody>
      </p:sp>
      <p:pic>
        <p:nvPicPr>
          <p:cNvPr id="6" name="Рисунок 7" descr="3.gif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071670" y="428604"/>
            <a:ext cx="5000623" cy="50720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1000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12737"/>
            <a:ext cx="9144000" cy="6545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Рамка 5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3061"/>
            </a:avLst>
          </a:prstGeom>
          <a:solidFill>
            <a:srgbClr val="66CCFF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chemeClr val="tx1"/>
              </a:solidFill>
            </a:endParaRPr>
          </a:p>
        </p:txBody>
      </p:sp>
      <p:pic>
        <p:nvPicPr>
          <p:cNvPr id="5" name="Рисунок 2" descr="12.gif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857356" y="642918"/>
            <a:ext cx="5429288" cy="514353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advClick="0" advTm="10000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80975"/>
            <a:ext cx="9144000" cy="6545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Рамка 4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3061"/>
            </a:avLst>
          </a:prstGeom>
          <a:solidFill>
            <a:srgbClr val="66CCFF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chemeClr val="tx1"/>
              </a:solidFill>
            </a:endParaRPr>
          </a:p>
        </p:txBody>
      </p:sp>
      <p:pic>
        <p:nvPicPr>
          <p:cNvPr id="11270" name="Рисунок 8" descr="6b38dcb7e3f277567bca26046e992e36.gif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86188" y="2357438"/>
            <a:ext cx="1587500" cy="2071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2" descr="15.gif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714480" y="571480"/>
            <a:ext cx="5715040" cy="521493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advClick="0" advTm="10000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6881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 descr="16.gif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71604" y="142852"/>
            <a:ext cx="5334000" cy="533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10000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"/>
            <a:ext cx="9144000" cy="6726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2" descr="23.gif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85918" y="357166"/>
            <a:ext cx="5214937" cy="5214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10000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"/>
            <a:ext cx="9144000" cy="6726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2" descr="29.gif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14480" y="-214338"/>
            <a:ext cx="5334000" cy="533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6000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"/>
            <a:ext cx="9144000" cy="6726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2" descr="29.gif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flipH="1">
            <a:off x="1785918" y="-285776"/>
            <a:ext cx="5334000" cy="533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6000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"/>
            <a:ext cx="9144000" cy="6726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2" descr="29.gif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14480" y="-214338"/>
            <a:ext cx="5334000" cy="533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6000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61</TotalTime>
  <Words>5</Words>
  <Application>Microsoft Office PowerPoint</Application>
  <PresentationFormat>Экран (4:3)</PresentationFormat>
  <Paragraphs>3</Paragraphs>
  <Slides>14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Mama</dc:creator>
  <cp:lastModifiedBy>Mama</cp:lastModifiedBy>
  <cp:revision>8</cp:revision>
  <dcterms:created xsi:type="dcterms:W3CDTF">2013-04-21T18:12:45Z</dcterms:created>
  <dcterms:modified xsi:type="dcterms:W3CDTF">2013-04-21T19:45:37Z</dcterms:modified>
</cp:coreProperties>
</file>