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576" autoAdjust="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A8321-F4C0-4D08-BD88-66138DF5A52C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B760488-5C9F-44BF-9CF9-A25F499245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A8321-F4C0-4D08-BD88-66138DF5A52C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0488-5C9F-44BF-9CF9-A25F499245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A8321-F4C0-4D08-BD88-66138DF5A52C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0488-5C9F-44BF-9CF9-A25F499245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A8321-F4C0-4D08-BD88-66138DF5A52C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B760488-5C9F-44BF-9CF9-A25F499245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A8321-F4C0-4D08-BD88-66138DF5A52C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0488-5C9F-44BF-9CF9-A25F499245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A8321-F4C0-4D08-BD88-66138DF5A52C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0488-5C9F-44BF-9CF9-A25F499245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A8321-F4C0-4D08-BD88-66138DF5A52C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B760488-5C9F-44BF-9CF9-A25F499245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A8321-F4C0-4D08-BD88-66138DF5A52C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0488-5C9F-44BF-9CF9-A25F499245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A8321-F4C0-4D08-BD88-66138DF5A52C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0488-5C9F-44BF-9CF9-A25F499245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A8321-F4C0-4D08-BD88-66138DF5A52C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0488-5C9F-44BF-9CF9-A25F499245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A8321-F4C0-4D08-BD88-66138DF5A52C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60488-5C9F-44BF-9CF9-A25F499245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E0A8321-F4C0-4D08-BD88-66138DF5A52C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B760488-5C9F-44BF-9CF9-A25F499245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1428737"/>
            <a:ext cx="8458200" cy="1000131"/>
          </a:xfrm>
        </p:spPr>
        <p:txBody>
          <a:bodyPr/>
          <a:lstStyle/>
          <a:p>
            <a:r>
              <a:rPr lang="ru-RU" dirty="0" smtClean="0"/>
              <a:t>Внеклассное занятие по риторике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500042"/>
            <a:ext cx="8458200" cy="14287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/>
          <a:p>
            <a:r>
              <a:rPr lang="ru-RU" i="1" dirty="0" smtClean="0"/>
              <a:t>Ребус</a:t>
            </a:r>
            <a:endParaRPr lang="ru-RU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42984"/>
            <a:ext cx="4040188" cy="1031891"/>
          </a:xfrm>
        </p:spPr>
        <p:txBody>
          <a:bodyPr>
            <a:noAutofit/>
          </a:bodyPr>
          <a:lstStyle/>
          <a:p>
            <a:r>
              <a:rPr lang="ru-RU" sz="9600" dirty="0" smtClean="0"/>
              <a:t>,</a:t>
            </a:r>
            <a:endParaRPr lang="ru-RU" sz="96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5025" y="1500174"/>
            <a:ext cx="4292241" cy="928694"/>
          </a:xfrm>
        </p:spPr>
        <p:txBody>
          <a:bodyPr>
            <a:noAutofit/>
          </a:bodyPr>
          <a:lstStyle/>
          <a:p>
            <a:r>
              <a:rPr lang="ru-RU" sz="9600" dirty="0" smtClean="0"/>
              <a:t>          , ,</a:t>
            </a:r>
            <a:endParaRPr lang="ru-RU" sz="9600" dirty="0"/>
          </a:p>
        </p:txBody>
      </p:sp>
      <p:pic>
        <p:nvPicPr>
          <p:cNvPr id="2050" name="Picture 2" descr="C:\Users\Nadya\Desktop\кот.gif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1428736"/>
            <a:ext cx="2851317" cy="3490492"/>
          </a:xfrm>
          <a:prstGeom prst="rect">
            <a:avLst/>
          </a:prstGeom>
          <a:noFill/>
        </p:spPr>
      </p:pic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286249" y="2214553"/>
            <a:ext cx="4400552" cy="15001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8800" dirty="0" smtClean="0"/>
              <a:t>+ казна</a:t>
            </a:r>
            <a:endParaRPr lang="ru-RU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Толковый словарь С. И. Ожегова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5400" dirty="0" smtClean="0"/>
              <a:t>      Отказ – </a:t>
            </a:r>
            <a:r>
              <a:rPr lang="ru-RU" sz="5400" i="1" dirty="0" smtClean="0"/>
              <a:t>ответить отрицательно на просьбу, требование.</a:t>
            </a:r>
            <a:endParaRPr lang="ru-RU" sz="5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lnSpcReduction="10000"/>
          </a:bodyPr>
          <a:lstStyle/>
          <a:p>
            <a:endParaRPr lang="ru-RU" sz="4400" dirty="0" smtClean="0"/>
          </a:p>
          <a:p>
            <a:r>
              <a:rPr lang="ru-RU" sz="4400" dirty="0" smtClean="0"/>
              <a:t>1. Не пойду, мне некогда!</a:t>
            </a:r>
          </a:p>
          <a:p>
            <a:r>
              <a:rPr lang="ru-RU" sz="4400" dirty="0" smtClean="0"/>
              <a:t>2. Извини, мама, я сейчас не могу пойти, так как обещала Белоснежке помочь собрать яблоки в саду. </a:t>
            </a:r>
            <a:r>
              <a:rPr lang="ru-RU" sz="4400" dirty="0" smtClean="0"/>
              <a:t>Как только ей </a:t>
            </a:r>
            <a:r>
              <a:rPr lang="ru-RU" sz="4400" dirty="0" smtClean="0"/>
              <a:t>помогу, обязательно схожу к бабушке.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7200" dirty="0" smtClean="0"/>
              <a:t>Грубый отказ</a:t>
            </a:r>
          </a:p>
          <a:p>
            <a:r>
              <a:rPr lang="ru-RU" sz="7200" dirty="0" smtClean="0"/>
              <a:t>Вежливый отказ</a:t>
            </a:r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Вежливый отказ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1. Вежливое слово</a:t>
            </a:r>
          </a:p>
          <a:p>
            <a:r>
              <a:rPr lang="ru-RU" sz="4800" dirty="0" smtClean="0"/>
              <a:t>2. Отказ</a:t>
            </a:r>
          </a:p>
          <a:p>
            <a:r>
              <a:rPr lang="ru-RU" sz="4800" dirty="0" smtClean="0"/>
              <a:t>3. Причина</a:t>
            </a:r>
          </a:p>
          <a:p>
            <a:r>
              <a:rPr lang="ru-RU" sz="4800" dirty="0" smtClean="0"/>
              <a:t>4. Обещание</a:t>
            </a:r>
          </a:p>
          <a:p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37</TotalTime>
  <Words>87</Words>
  <Application>Microsoft Office PowerPoint</Application>
  <PresentationFormat>Экран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Внеклассное занятие по риторике</vt:lpstr>
      <vt:lpstr>Ребус</vt:lpstr>
      <vt:lpstr>Толковый словарь С. И. Ожегова</vt:lpstr>
      <vt:lpstr>Слайд 4</vt:lpstr>
      <vt:lpstr>Слайд 5</vt:lpstr>
      <vt:lpstr>Вежливый отказ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Внеклассное занятие по риторике</dc:title>
  <dc:creator>Nadya</dc:creator>
  <cp:lastModifiedBy>Nadya</cp:lastModifiedBy>
  <cp:revision>5</cp:revision>
  <dcterms:created xsi:type="dcterms:W3CDTF">2014-02-25T17:18:22Z</dcterms:created>
  <dcterms:modified xsi:type="dcterms:W3CDTF">2014-02-25T17:56:29Z</dcterms:modified>
</cp:coreProperties>
</file>