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Правописание -</a:t>
            </a:r>
            <a:r>
              <a:rPr lang="ru-RU" sz="5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тся,-ться</a:t>
            </a:r>
            <a:r>
              <a:rPr lang="ru-RU" sz="5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 глаголах и –</a:t>
            </a:r>
            <a:r>
              <a:rPr lang="ru-RU" sz="5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ца</a:t>
            </a:r>
            <a:r>
              <a:rPr lang="ru-RU" sz="5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 конце существительных.</a:t>
            </a:r>
            <a:endParaRPr lang="ru-RU" sz="5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509120"/>
            <a:ext cx="5144616" cy="112968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Котлярова М.М.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25144"/>
            <a:ext cx="2160240" cy="1598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2915816" y="332656"/>
            <a:ext cx="3168352" cy="158417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059832" y="692696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ЗАДАТЬ    ВОПРОС</a:t>
            </a:r>
            <a:endParaRPr lang="ru-RU" sz="2400" b="1" dirty="0"/>
          </a:p>
        </p:txBody>
      </p:sp>
      <p:cxnSp>
        <p:nvCxnSpPr>
          <p:cNvPr id="7" name="Прямая со стрелкой 6"/>
          <p:cNvCxnSpPr>
            <a:stCxn id="4" idx="2"/>
          </p:cNvCxnSpPr>
          <p:nvPr/>
        </p:nvCxnSpPr>
        <p:spPr>
          <a:xfrm flipH="1">
            <a:off x="1403648" y="1916832"/>
            <a:ext cx="3096344" cy="64807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4" idx="2"/>
          </p:cNvCxnSpPr>
          <p:nvPr/>
        </p:nvCxnSpPr>
        <p:spPr>
          <a:xfrm>
            <a:off x="4499992" y="1916832"/>
            <a:ext cx="3456384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Выноска со стрелкой вниз 10"/>
          <p:cNvSpPr/>
          <p:nvPr/>
        </p:nvSpPr>
        <p:spPr>
          <a:xfrm>
            <a:off x="323528" y="2636912"/>
            <a:ext cx="1224136" cy="151216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95536" y="2708920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КТО? ЧТО?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Выноска со стрелкой вниз 12"/>
          <p:cNvSpPr/>
          <p:nvPr/>
        </p:nvSpPr>
        <p:spPr>
          <a:xfrm>
            <a:off x="6228184" y="2564904"/>
            <a:ext cx="2520280" cy="136815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228184" y="2564904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 ДЕЛАЕТ?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 СДЕЛАЕТ?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>
            <a:stCxn id="4" idx="2"/>
          </p:cNvCxnSpPr>
          <p:nvPr/>
        </p:nvCxnSpPr>
        <p:spPr>
          <a:xfrm>
            <a:off x="4499992" y="1916832"/>
            <a:ext cx="288032" cy="7920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Выноска со стрелкой вниз 16"/>
          <p:cNvSpPr/>
          <p:nvPr/>
        </p:nvSpPr>
        <p:spPr>
          <a:xfrm>
            <a:off x="3059832" y="2708920"/>
            <a:ext cx="2376264" cy="129614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131840" y="2708920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 ДЕЛАТЬ?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 СДЕЛАТЬ?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51920" y="4365104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     ГЛАГОЛ</a:t>
            </a:r>
            <a:endParaRPr 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4293096"/>
            <a:ext cx="3851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ИМЯ СУЩЕСТВИТЕЛЬНОЕ</a:t>
            </a:r>
            <a:endParaRPr 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Лента лицом вверх 20"/>
          <p:cNvSpPr/>
          <p:nvPr/>
        </p:nvSpPr>
        <p:spPr>
          <a:xfrm>
            <a:off x="0" y="5157192"/>
            <a:ext cx="2195736" cy="72008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83568" y="522920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 ЦА</a:t>
            </a:r>
            <a:endParaRPr lang="ru-RU" sz="3200" dirty="0">
              <a:solidFill>
                <a:srgbClr val="C00000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4211960" y="4005064"/>
            <a:ext cx="0" cy="648072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524328" y="3933056"/>
            <a:ext cx="36004" cy="7920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707904" y="472514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Н. Ф.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04248" y="479715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 л. ед. ч.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Лента лицом вверх 38"/>
          <p:cNvSpPr/>
          <p:nvPr/>
        </p:nvSpPr>
        <p:spPr>
          <a:xfrm>
            <a:off x="3203848" y="5157192"/>
            <a:ext cx="2232248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3707904" y="522920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ТЬСЯ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Лента лицом вверх 40"/>
          <p:cNvSpPr/>
          <p:nvPr/>
        </p:nvSpPr>
        <p:spPr>
          <a:xfrm>
            <a:off x="6372200" y="5229200"/>
            <a:ext cx="2483768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7092280" y="537321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ТСЯ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3053324" cy="228999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980728"/>
            <a:ext cx="3027040" cy="23145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123728" y="3933056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СПИЦА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4581128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Cambria" pitchFamily="18" charset="0"/>
                <a:cs typeface="Times New Roman" pitchFamily="18" charset="0"/>
              </a:rPr>
              <a:t>СПИЦА</a:t>
            </a:r>
            <a:endParaRPr lang="ru-RU" sz="3200" b="1" i="1" dirty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4581128"/>
            <a:ext cx="2808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Cambria" pitchFamily="18" charset="0"/>
                <a:cs typeface="Times New Roman" pitchFamily="18" charset="0"/>
              </a:rPr>
              <a:t>СПИТСЯ</a:t>
            </a:r>
            <a:r>
              <a:rPr lang="ru-RU" sz="3200" b="1" dirty="0" smtClean="0">
                <a:latin typeface="Cambria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хорошо)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80728"/>
            <a:ext cx="23050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149080"/>
            <a:ext cx="216024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75856" y="1772816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ИСПЫТЫВАЮ ТРУДНОСТИ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1920" y="4725144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ЗНАЮ  ХОРОШО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100</TotalTime>
  <Words>64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Правописание -тся,-ться в глаголах и –ца в конце существительных.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-тся,-ться в глаголах и –ца в конце существительных.</dc:title>
  <cp:lastModifiedBy>Марина</cp:lastModifiedBy>
  <cp:revision>13</cp:revision>
  <dcterms:modified xsi:type="dcterms:W3CDTF">2015-03-15T08:54:35Z</dcterms:modified>
</cp:coreProperties>
</file>