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1E63-9A5B-4550-9A6C-2858E0E5138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08A6-B510-4882-8AE8-759F7A89AC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Чему учат в школ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7971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Добро пожаловать в 4 класс!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60" y="2409127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добрый путь, ребята!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вечный поиск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Истины, добра и красоты,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Чтобы явью стали в вашей жизни,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Самые заветные мечты!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Телеграмма Я желаю от души Вам здоровья, малыши!Чтоб прививок не боялись,Ежедневно закалялись,Чтоб не мучил вас бронхит.Добрый доктор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s1.ppt4web.ru/images/5551/71277/640/img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8" y="1628800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Телеграммы Я желаю вам в подарок получитьОгромный тортШоколад и печенье,Мармелад и варенье,Становиться толще, выше,Жду от вас ответ на крыш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s1.ppt4web.ru/images/5551/71277/640/img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1825447" cy="13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Телеграмма Я хочу вам пожелатьЛишь пятёрки получать.Книжки добрые любить,С математикой дружить.От лица Пьеро, МальвиныВаш дружище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s1.ppt4web.ru/images/5551/71277/640/im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2164441" cy="1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Телеграмма Пусть вам учебный годТолько гадости несёт!Получайте только двойки,Очень редко можно – тройки,Бейте окна и витрины,Не ходите в магазины,Проводите больше драк,Привет, Старух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42" y="1196752"/>
            <a:ext cx="53765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s1.ppt4web.ru/images/5551/71277/640/img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85287"/>
            <a:ext cx="2022524" cy="1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Добро пожаловать в 4 класс!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60" y="2409127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добрый путь, ребята!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вечный поиск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Истины, добра и красоты,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Чтобы явью стали в вашей жизни,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Самые заветные мечты!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05273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День занимательных уроков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988840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1.Сказочная литература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2.Озорная грамматика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3.Весёлая математика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4.Забавный окружающий мир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1967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Сказочная 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781527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1.Тараканище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2.Айболит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3.Дядя Стёпа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4.Бармалей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432" y="26369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С. Михалков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 М Ш А Н И Ь П Р Я К Л Т У 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2048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школьник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" name="AutoShape 2" descr="Картинки по запросу уче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75" y="306896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41277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</a:rPr>
              <a:t>Ноступило</a:t>
            </a:r>
            <a:r>
              <a:rPr lang="ru-RU" sz="3600" b="1" dirty="0" smtClean="0">
                <a:solidFill>
                  <a:srgbClr val="002060"/>
                </a:solidFill>
              </a:rPr>
              <a:t> 1 </a:t>
            </a:r>
            <a:r>
              <a:rPr lang="ru-RU" sz="3600" b="1" dirty="0" err="1" smtClean="0">
                <a:solidFill>
                  <a:srgbClr val="002060"/>
                </a:solidFill>
              </a:rPr>
              <a:t>синтября</a:t>
            </a:r>
            <a:r>
              <a:rPr lang="ru-RU" sz="3600" b="1" dirty="0" smtClean="0">
                <a:solidFill>
                  <a:srgbClr val="002060"/>
                </a:solidFill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</a:rPr>
              <a:t>Фсе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рибята</a:t>
            </a:r>
            <a:r>
              <a:rPr lang="ru-RU" sz="3600" b="1" dirty="0" smtClean="0">
                <a:solidFill>
                  <a:srgbClr val="002060"/>
                </a:solidFill>
              </a:rPr>
              <a:t> идут в школу с букетами </a:t>
            </a:r>
            <a:r>
              <a:rPr lang="ru-RU" sz="3600" b="1" dirty="0" err="1" smtClean="0">
                <a:solidFill>
                  <a:srgbClr val="002060"/>
                </a:solidFill>
              </a:rPr>
              <a:t>цвитов</a:t>
            </a:r>
            <a:r>
              <a:rPr lang="ru-RU" sz="3600" b="1" dirty="0" smtClean="0">
                <a:solidFill>
                  <a:srgbClr val="002060"/>
                </a:solidFill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</a:rPr>
              <a:t>Уних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висёлое</a:t>
            </a:r>
            <a:r>
              <a:rPr lang="ru-RU" sz="3600" b="1" dirty="0" smtClean="0">
                <a:solidFill>
                  <a:srgbClr val="002060"/>
                </a:solidFill>
              </a:rPr>
              <a:t> настроение.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36510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7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2687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Весёлая математика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108798" cy="36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4251" y="23488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7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41277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6646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Забавный окружающий мир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9888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жаворонок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6369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грач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11660" y="33569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кукушка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0050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стриж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60" y="1898310"/>
            <a:ext cx="2326977" cy="12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3652" y="296007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а ноге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04150"/>
            <a:ext cx="1426952" cy="21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8" y="4709271"/>
            <a:ext cx="159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одинаковые</a:t>
            </a:r>
            <a:endParaRPr lang="ru-RU" b="1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0625"/>
            <a:ext cx="1495165" cy="147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9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436510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6581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64954"/>
            <a:ext cx="18192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76" y="364502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5992" y="980728"/>
            <a:ext cx="207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культурное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41277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90872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Клятва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910" y="1517866"/>
            <a:ext cx="589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ходить в школу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896" y="2041086"/>
            <a:ext cx="65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здороваться с учителями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927" y="2591618"/>
            <a:ext cx="64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носить сменную обувь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509" y="3210112"/>
            <a:ext cx="632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открывать учебник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9895" y="3779815"/>
            <a:ext cx="644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приглашать родителей на собрания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424" y="4731899"/>
            <a:ext cx="486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Никогда не заканчивать четверть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175</Words>
  <Application>Microsoft Office PowerPoint</Application>
  <PresentationFormat>Экран (4:3)</PresentationFormat>
  <Paragraphs>46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Ирина</cp:lastModifiedBy>
  <cp:revision>8</cp:revision>
  <dcterms:created xsi:type="dcterms:W3CDTF">2012-08-15T17:39:22Z</dcterms:created>
  <dcterms:modified xsi:type="dcterms:W3CDTF">2015-09-06T12:07:01Z</dcterms:modified>
</cp:coreProperties>
</file>