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9" r:id="rId2"/>
    <p:sldId id="287" r:id="rId3"/>
    <p:sldId id="291" r:id="rId4"/>
    <p:sldId id="292" r:id="rId5"/>
    <p:sldId id="293" r:id="rId6"/>
    <p:sldId id="261" r:id="rId7"/>
    <p:sldId id="298" r:id="rId8"/>
    <p:sldId id="310" r:id="rId9"/>
    <p:sldId id="323" r:id="rId10"/>
    <p:sldId id="263" r:id="rId11"/>
    <p:sldId id="332" r:id="rId12"/>
    <p:sldId id="318" r:id="rId13"/>
    <p:sldId id="319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1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5A55F-FC15-4D9D-991D-F70B27EE49F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10CB-CD65-4E41-B5D7-4186F673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0FD13-381B-4DB4-938C-9DFFF445A6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876B52-5187-43DE-A3BD-59082AB1895F}" type="slidenum">
              <a:rPr lang="ru-RU" sz="1200">
                <a:latin typeface="Calibri" pitchFamily="34" charset="0"/>
                <a:cs typeface="Arial" charset="0"/>
              </a:rPr>
              <a:pPr algn="r"/>
              <a:t>4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2E511-4CDE-476F-8C64-8E72B9466F4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F27BC-B6B3-4629-BDCB-A01D40B8E14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«Формирование коммуникативных универсальных учебных действий в начальной школе  по программе школа 21 века 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Шишкина И.В.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МБОУ «Шенкурская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143504" y="1214422"/>
            <a:ext cx="3816424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Коммуникативные УУД </a:t>
            </a:r>
          </a:p>
        </p:txBody>
      </p:sp>
      <p:pic>
        <p:nvPicPr>
          <p:cNvPr id="7170" name="Picture 2" descr="C:\Users\user\Desktop\DSC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143273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714620"/>
            <a:ext cx="38576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задания для работы в паре или группе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использование трех видов диалога: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«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учитель-ученики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«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ученик-ученики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«ученик-ученик»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задания, сопровождаемые инструкцией: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«Объясни…»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«Докажи…»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«Обоснуй свое мнение…»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1500" dirty="0" smtClean="0"/>
          </a:p>
        </p:txBody>
      </p:sp>
      <p:pic>
        <p:nvPicPr>
          <p:cNvPr id="2050" name="Picture 2" descr="C:\Users\user\Desktop\мои комун\DSCN6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43182"/>
            <a:ext cx="2695557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858180" cy="27860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Работая в паре,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выполняют задания репродуктивного характера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игровой форме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проигрывают ситуации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предложенные в заданиях,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сравнивают результаты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объединяют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найденные решения комбинаторных задач,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приобретают навыки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результатов,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придумывают задания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для друга,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работают по образцу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Обсудим вместе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2869670" cy="30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1163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930629"/>
            <a:ext cx="4071966" cy="29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сообрази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4413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50450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подумаем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54339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18620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Коммуникативные универсальные учебные действия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Планирование сотрудничества;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Разрешение конфликтов;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Управление поведением партнера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Владение  монологической и диалогической речью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143380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14290"/>
            <a:ext cx="8229600" cy="823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учебные действия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8992" y="1000108"/>
            <a:ext cx="5072098" cy="546736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3333CC"/>
                </a:solidFill>
              </a:rPr>
              <a:t>    </a:t>
            </a:r>
            <a:r>
              <a:rPr lang="ru-RU" sz="2400" b="1" i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освоение умений, составляющих основу коммуникативной компетентности: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3333CC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умение ставить и решать многообразные коммуникативные задачи;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умение действовать с учетом позиции другого и уметь согласовывать свои действия;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устанавливать и поддерживать необходимые контакты с другими людьми;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4291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66FF"/>
                </a:solidFill>
                <a:latin typeface="Arial Narrow" pitchFamily="34" charset="0"/>
              </a:rPr>
              <a:t>Поработай в паре</a:t>
            </a:r>
            <a:b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66FF"/>
                </a:solidFill>
                <a:latin typeface="Arial Narrow" pitchFamily="34" charset="0"/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72074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29060" y="500042"/>
            <a:ext cx="4714940" cy="58579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3333CC"/>
                </a:solidFill>
              </a:rPr>
              <a:t>* удовлетворительно владеть нормами и «техникой» общения,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3333CC"/>
                </a:solidFill>
              </a:rPr>
              <a:t>* умение определять цели коммуникации, оценивать ситуацию,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3333CC"/>
                </a:solidFill>
              </a:rPr>
              <a:t> * учитывать намерения и способы коммуникации партнера,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3333CC"/>
                </a:solidFill>
              </a:rPr>
              <a:t> * выбирать адекватные стратегии коммуникации</a:t>
            </a:r>
            <a:endParaRPr lang="ru-RU" sz="2400" b="1" i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57628"/>
            <a:ext cx="442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Поработай в группе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6248" y="2142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освоение умений, составляющих основу коммуникативной компетентности: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285728"/>
            <a:ext cx="6572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уроков  на основе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к обучению: формирование способности 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самоучению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саморазвитию, воспитание коммуникативной культуры, гуманных нравственных качеств, интеллектуальное, эмоциональное развитие учащихся в условиях коллективной учебной деятельности с одновременным высоким уровнем освоения ими содержания учебных программ.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оекты 3 б\проект фото\DSCN6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29132"/>
            <a:ext cx="3071834" cy="226692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00628" y="285728"/>
            <a:ext cx="331236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Коммуникативные УУД </a:t>
            </a:r>
          </a:p>
        </p:txBody>
      </p:sp>
      <p:pic>
        <p:nvPicPr>
          <p:cNvPr id="11265" name="Picture 1" descr="C:\Users\user\Desktop\DSC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250033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357298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предполагают владение всеми видами речевой деятельности, построение продуктивного речевого взаимодействия со сверстниками и взрослыми; адекватное восприятие устной и письменной речи, точное, правильное, логичное и  выразительное изложение своей точки зрения по поставленной проблеме, соблюдение в процессе коммуникации основных норм устной и письменной речи и правил русского речевого этикета.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Обучение на уроках русского языка должно строиться с учетом необходимости формирования у учащихся различных коммуникативных умений и навыков:</a:t>
            </a:r>
          </a:p>
          <a:p>
            <a:pPr lvl="0"/>
            <a:r>
              <a:rPr lang="ru-RU" dirty="0" smtClean="0"/>
              <a:t>умений понять тему сообщения, логику развития мысли,</a:t>
            </a:r>
          </a:p>
          <a:p>
            <a:pPr lvl="0"/>
            <a:r>
              <a:rPr lang="ru-RU" dirty="0" smtClean="0"/>
              <a:t> извлечь нужную информацию (полно или частично),</a:t>
            </a:r>
          </a:p>
          <a:p>
            <a:pPr lvl="0"/>
            <a:r>
              <a:rPr lang="ru-RU" dirty="0" smtClean="0"/>
              <a:t> проникнуть в смысл высказывания — слушание; </a:t>
            </a:r>
          </a:p>
          <a:p>
            <a:pPr lvl="0"/>
            <a:r>
              <a:rPr lang="ru-RU" dirty="0" smtClean="0"/>
              <a:t>навыков изучающего чтения;</a:t>
            </a:r>
          </a:p>
          <a:p>
            <a:pPr lvl="0"/>
            <a:r>
              <a:rPr lang="ru-RU" dirty="0" smtClean="0"/>
              <a:t> умений ведения диалога и построения монологического высказывания — говорение;</a:t>
            </a:r>
          </a:p>
          <a:p>
            <a:r>
              <a:rPr lang="ru-RU" dirty="0" smtClean="0"/>
              <a:t>умений, осмысливая тему и основную мысль (идею) высказывания, </a:t>
            </a:r>
          </a:p>
          <a:p>
            <a:pPr lvl="0"/>
            <a:r>
              <a:rPr lang="ru-RU" dirty="0" smtClean="0"/>
              <a:t>собирать и систематизировать материал,</a:t>
            </a:r>
          </a:p>
          <a:p>
            <a:pPr lvl="0"/>
            <a:r>
              <a:rPr lang="ru-RU" dirty="0" smtClean="0"/>
              <a:t> составлять план, пользоваться различными типами речи, </a:t>
            </a:r>
          </a:p>
          <a:p>
            <a:pPr lvl="0"/>
            <a:r>
              <a:rPr lang="ru-RU" dirty="0" smtClean="0"/>
              <a:t>строить высказывание в определенном стиле,</a:t>
            </a:r>
          </a:p>
          <a:p>
            <a:pPr lvl="0"/>
            <a:r>
              <a:rPr lang="ru-RU" dirty="0" smtClean="0"/>
              <a:t> отбирать языковые средства, </a:t>
            </a:r>
          </a:p>
          <a:p>
            <a:pPr lvl="0"/>
            <a:r>
              <a:rPr lang="ru-RU" dirty="0" smtClean="0"/>
              <a:t>совершенствовать высказывание — письмо, говорение,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подумаем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1434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623862" cy="27783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мои комун\DSCN6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143272" cy="3571900"/>
          </a:xfrm>
          <a:prstGeom prst="rect">
            <a:avLst/>
          </a:prstGeom>
          <a:noFill/>
        </p:spPr>
      </p:pic>
      <p:pic>
        <p:nvPicPr>
          <p:cNvPr id="3080" name="Picture 8" descr="C:\Users\user\Desktop\мои комун\DSCN6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000528" cy="46958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582</TotalTime>
  <Words>250</Words>
  <PresentationFormat>Экран (4:3)</PresentationFormat>
  <Paragraphs>58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 Коммуникативные универсальные учебные действия </vt:lpstr>
      <vt:lpstr>Коммуникативные учебные действия</vt:lpstr>
      <vt:lpstr>Слайд 4</vt:lpstr>
      <vt:lpstr>Слайд 5</vt:lpstr>
      <vt:lpstr>Русский язык </vt:lpstr>
      <vt:lpstr>Слайд 7</vt:lpstr>
      <vt:lpstr>Давай подумаем</vt:lpstr>
      <vt:lpstr>Слайд 9</vt:lpstr>
      <vt:lpstr>Математика </vt:lpstr>
      <vt:lpstr>  Работая в паре, учащиеся выполняют задания репродуктивного характера в игровой форме, проигрывают ситуации, предложенные в заданиях, сравнивают результаты, объединяют найденные решения комбинаторных задач, приобретают навыки проверки результатов, придумывают задания друг для друга, работают по образцу.  </vt:lpstr>
      <vt:lpstr>Обсудим вместе</vt:lpstr>
      <vt:lpstr>сообрази</vt:lpstr>
      <vt:lpstr>Давай подумаем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2015-03-23T14:45:07Z</dcterms:created>
  <dcterms:modified xsi:type="dcterms:W3CDTF">2015-09-07T17:21:06Z</dcterms:modified>
</cp:coreProperties>
</file>