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74" r:id="rId4"/>
    <p:sldId id="257" r:id="rId5"/>
    <p:sldId id="280" r:id="rId6"/>
    <p:sldId id="270" r:id="rId7"/>
    <p:sldId id="27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5661248"/>
            <a:ext cx="7604918" cy="119675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                                                                    Подготовили: </a:t>
            </a:r>
            <a:b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                                                                      </a:t>
            </a:r>
            <a:r>
              <a:rPr lang="ru-RU" sz="1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Сластная</a:t>
            </a:r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И.П.</a:t>
            </a:r>
            <a:b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                                                                      Титова Т.Г.</a:t>
            </a:r>
            <a:b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                                                                      Фомина Л.В.</a:t>
            </a:r>
            <a:b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ru-RU" sz="1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5615" y="620689"/>
            <a:ext cx="7379097" cy="1224135"/>
          </a:xfrm>
        </p:spPr>
        <p:txBody>
          <a:bodyPr>
            <a:normAutofit fontScale="92500" lnSpcReduction="20000"/>
          </a:bodyPr>
          <a:lstStyle/>
          <a:p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</a:t>
            </a:r>
            <a:r>
              <a:rPr lang="ru-RU" sz="4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Проблемы   воспитательного процесса </a:t>
            </a:r>
            <a:endParaRPr lang="ru-RU" sz="4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6" descr="j0202138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772816"/>
            <a:ext cx="6264696" cy="3888432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176992" cy="1597286"/>
          </a:xfrm>
        </p:spPr>
        <p:txBody>
          <a:bodyPr>
            <a:noAutofit/>
          </a:bodyPr>
          <a:lstStyle/>
          <a:p>
            <a:r>
              <a:rPr lang="ru-RU" sz="2400" dirty="0" smtClean="0"/>
              <a:t>«Воспитание  имеет   приоритет  над образованием.  Создает  человека воспитание»  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2400" dirty="0" smtClean="0"/>
              <a:t>                                                                                                                А.   </a:t>
            </a:r>
            <a:r>
              <a:rPr lang="ru-RU" sz="2400" dirty="0" err="1" smtClean="0"/>
              <a:t>Экзюпери</a:t>
            </a:r>
            <a:r>
              <a:rPr lang="ru-RU" sz="1600" dirty="0" smtClean="0"/>
              <a:t>.   </a:t>
            </a:r>
            <a:br>
              <a:rPr lang="ru-RU" sz="1600" dirty="0" smtClean="0"/>
            </a:br>
            <a:r>
              <a:rPr lang="ru-RU" sz="1600" dirty="0" smtClean="0"/>
              <a:t>               </a:t>
            </a:r>
            <a:endParaRPr lang="ru-RU" sz="1600" dirty="0"/>
          </a:p>
        </p:txBody>
      </p:sp>
      <p:pic>
        <p:nvPicPr>
          <p:cNvPr id="4" name="Picture 2" descr="C:\Users\DIMAS\Desktop\ychmat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70000" y="2000240"/>
            <a:ext cx="6604000" cy="4857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В основе Стандарта ФГОС лежит </a:t>
            </a:r>
            <a:r>
              <a:rPr lang="ru-RU" sz="2700" b="1" dirty="0" err="1" smtClean="0"/>
              <a:t>системно-деятельностный</a:t>
            </a:r>
            <a:r>
              <a:rPr lang="ru-RU" sz="2700" b="1" dirty="0" smtClean="0"/>
              <a:t> подход, который обеспечивает</a:t>
            </a:r>
            <a:r>
              <a:rPr lang="ru-RU" sz="4800" b="1" dirty="0" smtClean="0"/>
              <a:t>:</a:t>
            </a:r>
            <a:br>
              <a:rPr lang="ru-RU" sz="4800" b="1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500175"/>
            <a:ext cx="65722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   Формирование готовности к саморазвитию и непрерывному образованию;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   Проектирование и конструирование социальной среды развития обучающихся в системе образования;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  Активную учебно-познавательную деятельность обучающихся;</a:t>
            </a:r>
          </a:p>
          <a:p>
            <a:pPr>
              <a:buFont typeface="Wingdings" pitchFamily="2" charset="2"/>
              <a:buChar char="Ø"/>
            </a:pP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  Создавать ситуации возможного выбора учащимися направлений или областей их будущей деятельности во взрослой жизни в соот­ветствии с их индивидуальными особенностями</a:t>
            </a:r>
            <a:r>
              <a:rPr lang="ru-RU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080119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Основные цели системно-деятельностного подхода: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424936" cy="4176464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ru-RU" sz="2800" dirty="0" smtClean="0"/>
              <a:t> Научить учащихся самостоятельно учиться, т.е. в будущем уметь определиться в ситуации необходимости или желания освоить новую специальность или профессию;</a:t>
            </a:r>
          </a:p>
          <a:p>
            <a:pPr algn="l">
              <a:buFont typeface="Wingdings" pitchFamily="2" charset="2"/>
              <a:buChar char="Ø"/>
            </a:pPr>
            <a:r>
              <a:rPr lang="ru-RU" sz="2800" dirty="0" smtClean="0"/>
              <a:t> Помочь освоить ключевые компетенции (умения), которые позволят им успешно социализироваться в современном мире. Например, формируем профессиональные компетенции.</a:t>
            </a:r>
          </a:p>
          <a:p>
            <a:pPr algn="l"/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86808" cy="1857364"/>
          </a:xfrm>
        </p:spPr>
        <p:txBody>
          <a:bodyPr>
            <a:noAutofit/>
          </a:bodyPr>
          <a:lstStyle/>
          <a:p>
            <a:r>
              <a:rPr lang="ru-RU" sz="3200" dirty="0" smtClean="0"/>
              <a:t>Возникающие проблемы в реализации воспитательного процесса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58" y="1214422"/>
            <a:ext cx="8501122" cy="5214974"/>
          </a:xfrm>
        </p:spPr>
        <p:txBody>
          <a:bodyPr>
            <a:noAutofit/>
          </a:bodyPr>
          <a:lstStyle/>
          <a:p>
            <a:pPr marL="2528316" lvl="8" indent="-342900">
              <a:buAutoNum type="arabicPeriod"/>
            </a:pPr>
            <a:r>
              <a:rPr lang="ru-RU" sz="2800" dirty="0" smtClean="0"/>
              <a:t>Работа  с родителями</a:t>
            </a:r>
          </a:p>
          <a:p>
            <a:pPr marL="2528316" lvl="8" indent="-342900">
              <a:buAutoNum type="arabicPeriod"/>
            </a:pPr>
            <a:r>
              <a:rPr lang="ru-RU" sz="2800" dirty="0" smtClean="0"/>
              <a:t>Повышение качества при ограничении времени.</a:t>
            </a:r>
          </a:p>
          <a:p>
            <a:pPr marL="2528316" lvl="8" indent="-342900">
              <a:buAutoNum type="arabicPeriod"/>
            </a:pPr>
            <a:r>
              <a:rPr lang="ru-RU" sz="2800" dirty="0" smtClean="0"/>
              <a:t>Социальная активность учащихся и класса.</a:t>
            </a:r>
          </a:p>
          <a:p>
            <a:pPr marL="2528316" lvl="8" indent="-342900">
              <a:buAutoNum type="arabicPeriod"/>
            </a:pPr>
            <a:r>
              <a:rPr lang="ru-RU" sz="2800" dirty="0" smtClean="0"/>
              <a:t>Коммуникативные проблемы.</a:t>
            </a:r>
          </a:p>
          <a:p>
            <a:pPr marL="2528316" lvl="8" indent="-342900">
              <a:buAutoNum type="arabicPeriod"/>
            </a:pPr>
            <a:r>
              <a:rPr lang="ru-RU" sz="2800" dirty="0" smtClean="0"/>
              <a:t>Дифференцированный   подход в разработке общешкольных  воспитательных  мероприятий .</a:t>
            </a:r>
          </a:p>
          <a:p>
            <a:pPr marL="2528316" lvl="8" indent="-342900">
              <a:buAutoNum type="arabicPeriod"/>
            </a:pPr>
            <a:r>
              <a:rPr lang="ru-RU" sz="2800" dirty="0" smtClean="0"/>
              <a:t>Вопросы  выработки у детей правильной самооценки (   в свете ФГОС).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24766" cy="120334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Задачи реализации качественного воспитательного процесса.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1643050"/>
            <a:ext cx="82868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1.Проанализировать состояние проблем в воспитательной теории и практике.</a:t>
            </a:r>
          </a:p>
          <a:p>
            <a:r>
              <a:rPr lang="ru-RU" sz="3600" dirty="0" smtClean="0"/>
              <a:t>2. Определить систему показателей качества воспитательного процесса.</a:t>
            </a:r>
          </a:p>
          <a:p>
            <a:r>
              <a:rPr lang="ru-RU" sz="3600" dirty="0" smtClean="0"/>
              <a:t>3. Принять принципы системы управления качественным воспитательным процессом.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7686700" cy="1138138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Памятка в реализации основных принципов воспитания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600" dirty="0" smtClean="0"/>
              <a:t>Принцип личностных ориентаций- отношение к воспитаннику как к личности.</a:t>
            </a:r>
          </a:p>
          <a:p>
            <a:r>
              <a:rPr lang="ru-RU" sz="2600" dirty="0" smtClean="0"/>
              <a:t>Деятельностный принцип- умение ребёнком использовать свои способности  как главный капитал.</a:t>
            </a:r>
          </a:p>
          <a:p>
            <a:r>
              <a:rPr lang="ru-RU" sz="2600" dirty="0" smtClean="0"/>
              <a:t>Принцип системности- организация жизнедеятельности общепринятым целям, нормам и правилам.</a:t>
            </a:r>
          </a:p>
          <a:p>
            <a:r>
              <a:rPr lang="ru-RU" sz="2600" dirty="0" smtClean="0"/>
              <a:t>Принцип инновационности- каждый ученик, педагог- исследователь, новатор, творец.</a:t>
            </a:r>
          </a:p>
          <a:p>
            <a:r>
              <a:rPr lang="ru-RU" sz="2600" dirty="0" smtClean="0"/>
              <a:t>Принцип преемственности- устанавливает тесные связи между взрослыми и детьми, предполагает открытость ученика и воспитателя для взаимного сотрудничества.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388</TotalTime>
  <Words>277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                                                                                     Подготовили:                                                                                         Сластная И.П.                                                                                        Титова Т.Г.                                                                                        Фомина Л.В. </vt:lpstr>
      <vt:lpstr>«Воспитание  имеет   приоритет  над образованием.  Создает  человека воспитание»  .                                                                                                                 А.   Экзюпери.                   </vt:lpstr>
      <vt:lpstr>В основе Стандарта ФГОС лежит системно-деятельностный подход, который обеспечивает: </vt:lpstr>
      <vt:lpstr>Основные цели системно-деятельностного подхода: </vt:lpstr>
      <vt:lpstr>Возникающие проблемы в реализации воспитательного процесса </vt:lpstr>
      <vt:lpstr>Задачи реализации качественного воспитательного процесса.</vt:lpstr>
      <vt:lpstr>Памятка в реализации основных принципов воспитания.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DIMAS</dc:creator>
  <cp:lastModifiedBy>DIMAS</cp:lastModifiedBy>
  <cp:revision>47</cp:revision>
  <dcterms:created xsi:type="dcterms:W3CDTF">2013-10-12T07:13:19Z</dcterms:created>
  <dcterms:modified xsi:type="dcterms:W3CDTF">2013-11-07T09:08:07Z</dcterms:modified>
</cp:coreProperties>
</file>