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FF"/>
    <a:srgbClr val="00FFFF"/>
    <a:srgbClr val="00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89" autoAdjust="0"/>
  </p:normalViewPr>
  <p:slideViewPr>
    <p:cSldViewPr>
      <p:cViewPr varScale="1">
        <p:scale>
          <a:sx n="115" d="100"/>
          <a:sy n="115" d="100"/>
        </p:scale>
        <p:origin x="-144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4457-D768-49DE-89E1-566FD3C6BAAC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F5A1-D21C-4204-B74B-C423923AE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photo.vsedomarossii.ru/area_50/city_2187/street_3896/_19918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573017"/>
            <a:ext cx="9144000" cy="280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“Для России наш город – частица,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>А для нас он – родительский дом. 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>И мы рады, что можем гордиться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>Малой Родиной, где мы живем”.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fototerra.ru/image.html?id=80506&amp;size=medi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бл IrcCity Chat - Московская: Воскресенск, Фотоальбомы Россия., NetWor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6336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29500" cy="557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оскресенс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20688"/>
            <a:ext cx="824440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.vsedomarossii.ru/area_50/city_2187/street_3914/_2012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2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Фотография Воскресенское Церковь Область Воскресения Воскресенск Московская Словуще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577977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fototerra.ru/image.html?id=80608&amp;size=medi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77281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FF00"/>
                </a:solidFill>
              </a:rPr>
              <a:t>КРОССВОРД</a:t>
            </a:r>
            <a:endParaRPr lang="ru-RU" sz="80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FF"/>
                </a:solidFill>
              </a:rPr>
              <a:t>ВОСКРЕСЕНСК</a:t>
            </a:r>
            <a:endParaRPr lang="ru-RU" sz="9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оскресенс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скрес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Воскресенс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оскресенс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Маша</cp:lastModifiedBy>
  <cp:revision>10</cp:revision>
  <dcterms:created xsi:type="dcterms:W3CDTF">2014-08-24T15:32:10Z</dcterms:created>
  <dcterms:modified xsi:type="dcterms:W3CDTF">2015-08-24T09:33:33Z</dcterms:modified>
</cp:coreProperties>
</file>