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0" r:id="rId3"/>
    <p:sldId id="257" r:id="rId4"/>
    <p:sldId id="261" r:id="rId5"/>
    <p:sldId id="256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CADD-8D33-4582-82E2-55734F8552F4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EC86-7440-42D2-93B3-55ADB4CA2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1556792"/>
            <a:ext cx="4808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Викторина по русскому языку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Лидия Николаевна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учитель начальных классов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МБОУ СОШ № 156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г. Новосибирска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 1.Чем кончается день и ночь?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2. Что стоит посередине земли?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3.Чем кончается лето и начинается осень?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4. Что находится в начале книги?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5. Что мы слышим в начале урока?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6.Что в человеке есть одно, а у вороны вдвое, в лисе не встретиться оно, а в огороде втрое?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estival.1september.ru/articles/519523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3188923" cy="2232248"/>
          </a:xfrm>
          <a:prstGeom prst="rect">
            <a:avLst/>
          </a:prstGeom>
          <a:noFill/>
        </p:spPr>
      </p:pic>
      <p:pic>
        <p:nvPicPr>
          <p:cNvPr id="14340" name="Picture 4" descr="http://festival.1september.ru/articles/519523/img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3294628" cy="1877938"/>
          </a:xfrm>
          <a:prstGeom prst="rect">
            <a:avLst/>
          </a:prstGeom>
          <a:noFill/>
        </p:spPr>
      </p:pic>
      <p:pic>
        <p:nvPicPr>
          <p:cNvPr id="14342" name="Picture 6" descr="http://festival.1september.ru/articles/519523/img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0648"/>
            <a:ext cx="3082489" cy="2450579"/>
          </a:xfrm>
          <a:prstGeom prst="rect">
            <a:avLst/>
          </a:prstGeom>
          <a:noFill/>
        </p:spPr>
      </p:pic>
      <p:pic>
        <p:nvPicPr>
          <p:cNvPr id="14344" name="Picture 8" descr="http://festival.1september.ru/articles/519523/img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645024"/>
            <a:ext cx="2736304" cy="22437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2924944"/>
            <a:ext cx="1921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Как курица лапой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949280"/>
            <a:ext cx="2031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Брать быка за рога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2924944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Сесть в лужу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6165304"/>
            <a:ext cx="173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Заметать следы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Его корень в слове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“писать”,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приставка в слове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“рассказать”,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суффикс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слове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“книжка”,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окончание в слове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“вода”.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620688"/>
            <a:ext cx="1073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Расписка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Его корень в слове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“вязать”,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приставка в слове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“замолчать”,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суффикс 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слове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“сказка”,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окончание в слове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“рыба”.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844824"/>
            <a:ext cx="934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Завязка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9033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Его корень в слове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“снежинка”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 приставка в слове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“подъехал”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 суффикс в слове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“лесник”,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окончание в слове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“ученик”.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996952"/>
            <a:ext cx="1424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Подснежник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64502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Его корень в слове “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молодой”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 суффикс в слове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“косцы”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окончание в слове 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“травы”.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4077072"/>
            <a:ext cx="1132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Молодцы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19523/img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573096" cy="251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19523/img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4285064" cy="256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5157192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Не рой яму другому, сам в неё попадёшь.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91472" y="980728"/>
            <a:ext cx="475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 двумя зайцами погонишься, ни одного не поймаешь.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 какой части речи относятся</a:t>
            </a:r>
          </a:p>
          <a:p>
            <a:r>
              <a:rPr lang="ru-RU" sz="3200" b="1" dirty="0" smtClean="0"/>
              <a:t> выделенные слова?</a:t>
            </a:r>
          </a:p>
          <a:p>
            <a:endParaRPr lang="ru-RU" sz="3200" dirty="0"/>
          </a:p>
          <a:p>
            <a:r>
              <a:rPr lang="ru-RU" sz="3200" dirty="0" smtClean="0"/>
              <a:t>Посадила </a:t>
            </a:r>
            <a:r>
              <a:rPr lang="ru-RU" sz="3200" dirty="0"/>
              <a:t>мама в </a:t>
            </a:r>
            <a:r>
              <a:rPr lang="ru-RU" sz="3200" b="1" dirty="0">
                <a:solidFill>
                  <a:srgbClr val="FFC000"/>
                </a:solidFill>
              </a:rPr>
              <a:t>печь</a:t>
            </a:r>
            <a:r>
              <a:rPr lang="ru-RU" sz="3200" dirty="0"/>
              <a:t> пироги с капустой </a:t>
            </a:r>
            <a:r>
              <a:rPr lang="ru-RU" sz="3200" b="1" dirty="0">
                <a:solidFill>
                  <a:srgbClr val="FFC000"/>
                </a:solidFill>
              </a:rPr>
              <a:t>печь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Снежное </a:t>
            </a:r>
            <a:r>
              <a:rPr lang="ru-RU" sz="3200" b="1" dirty="0" smtClean="0">
                <a:solidFill>
                  <a:srgbClr val="FFC000"/>
                </a:solidFill>
              </a:rPr>
              <a:t>покрывало</a:t>
            </a:r>
            <a:r>
              <a:rPr lang="ru-RU" sz="3200" dirty="0"/>
              <a:t> </a:t>
            </a:r>
            <a:r>
              <a:rPr lang="ru-RU" sz="3200" b="1" dirty="0">
                <a:solidFill>
                  <a:srgbClr val="FFC000"/>
                </a:solidFill>
              </a:rPr>
              <a:t>покрывало</a:t>
            </a:r>
            <a:r>
              <a:rPr lang="ru-RU" sz="3200" dirty="0"/>
              <a:t> всё поле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Ведро дало </a:t>
            </a:r>
            <a:r>
              <a:rPr lang="ru-RU" sz="3200" b="1" dirty="0">
                <a:solidFill>
                  <a:srgbClr val="FFC000"/>
                </a:solidFill>
              </a:rPr>
              <a:t>течь</a:t>
            </a:r>
            <a:r>
              <a:rPr lang="ru-RU" sz="3200" b="1" dirty="0"/>
              <a:t>,</a:t>
            </a:r>
            <a:r>
              <a:rPr lang="ru-RU" sz="3200" dirty="0"/>
              <a:t> и вода стала </a:t>
            </a:r>
            <a:r>
              <a:rPr lang="ru-RU" sz="3200" b="1" dirty="0">
                <a:solidFill>
                  <a:srgbClr val="FFC000"/>
                </a:solidFill>
              </a:rPr>
              <a:t>течь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Со </a:t>
            </a:r>
            <a:r>
              <a:rPr lang="ru-RU" sz="3200" b="1" dirty="0" smtClean="0">
                <a:solidFill>
                  <a:srgbClr val="FFC000"/>
                </a:solidFill>
              </a:rPr>
              <a:t>стекла</a:t>
            </a:r>
            <a:r>
              <a:rPr lang="ru-RU" sz="3200" dirty="0"/>
              <a:t> </a:t>
            </a:r>
            <a:r>
              <a:rPr lang="ru-RU" sz="3200" b="1" dirty="0">
                <a:solidFill>
                  <a:srgbClr val="FFC000"/>
                </a:solidFill>
              </a:rPr>
              <a:t>стекла</a:t>
            </a:r>
            <a:r>
              <a:rPr lang="ru-RU" sz="3200" dirty="0"/>
              <a:t> вода.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641593"/>
            <a:ext cx="85689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Чес_ный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ужас_ный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радос_ный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опас_ность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совмес_ный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счас_ливый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поз_ний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искус_ный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гиган_ский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уча_ствовать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аген_ство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здра_ствуй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764704"/>
            <a:ext cx="62646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Треска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Ли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 с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хар у крана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Три молодых т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а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рак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ана.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Глазели на вид из о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кошка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…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Хорошая вышла корм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ёж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ка!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И случи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лось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 вдруг 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так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:</a:t>
            </a:r>
            <a:b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Са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мый 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лев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ый п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русак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,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Услыхав крики: “Б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рысь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!”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Взвилс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я к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 пр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овод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 pitchFamily="18" charset="0"/>
                <a:cs typeface="Calibri" pitchFamily="34" charset="0"/>
              </a:rPr>
              <a:t>у ввысь.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И лег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ко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бра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т, чт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о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це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нтре, как бес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Сквозь сте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кло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 – 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п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росто 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уж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ас! – пролез!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Ну а правый – совсем караул: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С крана лов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ко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 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за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 шкаф 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сиг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анул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77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8</cp:revision>
  <dcterms:created xsi:type="dcterms:W3CDTF">2015-03-04T02:16:14Z</dcterms:created>
  <dcterms:modified xsi:type="dcterms:W3CDTF">2015-09-09T14:38:39Z</dcterms:modified>
</cp:coreProperties>
</file>