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6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8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58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89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3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10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1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5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46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6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9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9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0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13A35E-3622-4ECC-B59C-DAA29F53F525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5A6F7C-D6ED-4018-824F-8B677E50F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1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Методическая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800" b="1" smtClean="0">
                <a:latin typeface="Arial" panose="020B0604020202020204" pitchFamily="34" charset="0"/>
                <a:cs typeface="Arial" panose="020B0604020202020204" pitchFamily="34" charset="0"/>
              </a:rPr>
              <a:t> конспекта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урока </a:t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обучению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грамоте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письмо)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 класс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«Письмо строчной буквы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Учитель: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Предаль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Светлана Павловна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28466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Подведение итогов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84312" y="1790163"/>
            <a:ext cx="10018713" cy="400103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 предложения</a:t>
            </a: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/>
            <a:endParaRPr lang="ru-RU" sz="3900" dirty="0"/>
          </a:p>
          <a:p>
            <a:pPr algn="l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</a:t>
            </a:r>
            <a:r>
              <a:rPr lang="ru-RU" sz="4000" dirty="0" smtClean="0">
                <a:solidFill>
                  <a:schemeClr val="accent4"/>
                </a:solidFill>
              </a:rPr>
              <a:t>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узнал…</a:t>
            </a:r>
          </a:p>
          <a:p>
            <a:pPr algn="l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</a:t>
            </a:r>
            <a:r>
              <a:rPr lang="ru-RU" sz="4000" dirty="0" smtClean="0">
                <a:solidFill>
                  <a:schemeClr val="accent4"/>
                </a:solidFill>
              </a:rPr>
              <a:t>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запомнил…</a:t>
            </a:r>
          </a:p>
          <a:p>
            <a:pPr algn="l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 </a:t>
            </a:r>
            <a:r>
              <a:rPr lang="ru-RU" sz="4000" dirty="0" smtClean="0">
                <a:solidFill>
                  <a:schemeClr val="accent4"/>
                </a:solidFill>
              </a:rPr>
              <a:t>Я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научился…</a:t>
            </a:r>
          </a:p>
          <a:p>
            <a:pPr algn="l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                   </a:t>
            </a:r>
            <a:r>
              <a:rPr lang="ru-RU" sz="4000" dirty="0" smtClean="0">
                <a:solidFill>
                  <a:schemeClr val="accent4"/>
                </a:solidFill>
              </a:rPr>
              <a:t> Я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</a:rPr>
              <a:t>удивился…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85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3288" y="685800"/>
            <a:ext cx="10018712" cy="12207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Рефлексия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2173288" y="2009775"/>
            <a:ext cx="10018712" cy="4224338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Зелёный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вы всё поняли на уроке, научились писать букву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36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Жёлтый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вы тоже поняли всё на уроке, но были ошибки</a:t>
            </a:r>
          </a:p>
          <a:p>
            <a:pPr algn="l"/>
            <a:r>
              <a:rPr lang="ru-RU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Красный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кому было трудно научиться писать букву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4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0.liveinternet.ru/images/attach/b/4/113/957/113957616_untitled1__1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02" y="2665704"/>
            <a:ext cx="5921567" cy="38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МОЛОДЦЫ!</a:t>
            </a:r>
            <a:endParaRPr lang="ru-RU" sz="8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67426"/>
            <a:ext cx="10018713" cy="1236371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Зимний лес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://rewalls.com/pic/201201/1024x600/reWalls.com-5817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407" y="1403797"/>
            <a:ext cx="9903852" cy="4963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267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914" y="299435"/>
            <a:ext cx="10018713" cy="7308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Зимующие птицы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gamejulia.ru/images/i/kartochki-zimuyushchih-ptit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2" y="1030311"/>
            <a:ext cx="9002333" cy="5434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4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148330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Т И Ц Ы </a:t>
            </a:r>
            <a:endParaRPr lang="ru-RU" sz="9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1820"/>
            <a:ext cx="10018713" cy="148107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Дятел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://news.meteonova.ru/pictures/635436271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049" y="1712891"/>
            <a:ext cx="8384146" cy="4958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1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5/87/872/87872630_large_7792340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45" y="2005348"/>
            <a:ext cx="4593466" cy="45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a.su/img/picture/Nov/16/fbb98bb57bb7e75aad352a9e9368b17b/mini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38" y="631064"/>
            <a:ext cx="5661196" cy="47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21972"/>
            <a:ext cx="10018713" cy="1223493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Снегирь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http://galereika.org/_ph/156/11897296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3" y="1300766"/>
            <a:ext cx="8538692" cy="5383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2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8845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://images.kakprosto.ru/articles/201107/article_1608_776d1f402500b0530c2cbd02cf65f71413104923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60" y="1468192"/>
            <a:ext cx="8832192" cy="5061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46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57577"/>
            <a:ext cx="10018713" cy="110758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Дрозд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http://player.myshared.ru/599801/data/images/img5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75" y="1365162"/>
            <a:ext cx="8319752" cy="51960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42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48</TotalTime>
  <Words>80</Words>
  <Application>Microsoft Office PowerPoint</Application>
  <PresentationFormat>Широкоэкранный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Corbel</vt:lpstr>
      <vt:lpstr>Параллакс</vt:lpstr>
      <vt:lpstr>Методическая разработка  конспекта урока  по обучению грамоте  (письмо) 1 класс                                                Тема: «Письмо строчной буквы т» </vt:lpstr>
      <vt:lpstr>Зимний лес</vt:lpstr>
      <vt:lpstr>Зимующие птицы</vt:lpstr>
      <vt:lpstr>П Т И Ц Ы </vt:lpstr>
      <vt:lpstr>Дятел</vt:lpstr>
      <vt:lpstr>Презентация PowerPoint</vt:lpstr>
      <vt:lpstr>Снегирь</vt:lpstr>
      <vt:lpstr>Ворона</vt:lpstr>
      <vt:lpstr>Дрозд</vt:lpstr>
      <vt:lpstr>Подведение итогов</vt:lpstr>
      <vt:lpstr>Рефлексия</vt:lpstr>
      <vt:lpstr>МОЛОДЦЫ!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урока  обучение грамоте (письмо) 1 класс                                                Тема: «Письмо строчной буквы т» </dc:title>
  <dc:creator>g501nr</dc:creator>
  <cp:lastModifiedBy>g501nr</cp:lastModifiedBy>
  <cp:revision>13</cp:revision>
  <dcterms:created xsi:type="dcterms:W3CDTF">2015-08-18T12:14:32Z</dcterms:created>
  <dcterms:modified xsi:type="dcterms:W3CDTF">2015-08-18T13:07:57Z</dcterms:modified>
</cp:coreProperties>
</file>