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E358-B9B3-449C-926E-5C3D8C354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A1BF-6687-480F-9EFC-DA9F16B7B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20B9-C259-4644-9D91-A74FE92E3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8602-C9C1-46C8-80D4-E6054D185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Выполнила: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МКОУ СОШ с. Вязовка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Ухова Людмила Владимировна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Дети войны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80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4316412" cy="5726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smtClean="0"/>
              <a:t> </a:t>
            </a:r>
            <a:r>
              <a:rPr lang="ru-RU" sz="1400" smtClean="0"/>
              <a:t>Война отрезала девочку от родного города: летом уехала она на каникулы в Пустошкинский район, а вернуться не сумела - деревню заняли фашисты. Мечтала пионерка вырваться из гитлеровского рабства, пробраться к своим. И однажды ночью с двумя старшими подругами ушла из деревни.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   В штабе 6-й Калининской бригады командир майор П. В. Рындин вначале оказался принять "таких маленьких": ну какие из них партизаны! Но как же много могут сделать для Родины даже совсем юные ее граждане! Девочкам оказалось под силу то, что не удавалось сильным мужчинам. Переодевшись в лохмотья, ходила Лара по деревням, выведывая, где и как расположены орудия, расставлены часовые, какие немецкие машины движутся по большаку, что за поезда и с каким грузом приходят на станцию Пустошка.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   Участвовала она и в боевых операциях...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   Юную партизанку, выданную предателем в деревне Игнатово, фашисты расстреляли. В Указе о награждении Ларисы Михеенко орденом Отечественной войны 1 степени стоит горькое слово: "Посмертно".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/>
              <a:t> </a:t>
            </a:r>
          </a:p>
        </p:txBody>
      </p:sp>
      <p:pic>
        <p:nvPicPr>
          <p:cNvPr id="30724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60575"/>
            <a:ext cx="4392613" cy="2684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800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755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/>
              <a:t> </a:t>
            </a:r>
            <a:r>
              <a:rPr lang="ru-RU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Валя Зенкина</a:t>
            </a:r>
            <a:r>
              <a:rPr lang="en-US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800"/>
              <a:t> За отвагу и мужество орденом Красной Звезды наградила Родина свою юную дочь. </a:t>
            </a:r>
            <a:endParaRPr lang="en-US" sz="280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/>
              <a:t> </a:t>
            </a:r>
            <a:r>
              <a:rPr lang="ru-RU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Нина Куковерова</a:t>
            </a:r>
            <a:r>
              <a:rPr lang="en-US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800"/>
              <a:t> </a:t>
            </a:r>
            <a:r>
              <a:rPr lang="ru-RU" sz="2800"/>
              <a:t> С первых дней прихода фашистов Нина стала партизанской разведчицей. </a:t>
            </a:r>
            <a:endParaRPr lang="en-US" sz="280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/>
          </a:p>
        </p:txBody>
      </p:sp>
      <p:pic>
        <p:nvPicPr>
          <p:cNvPr id="33796" name="Picture 11" descr="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15888"/>
            <a:ext cx="2376487" cy="3025775"/>
          </a:xfrm>
        </p:spPr>
      </p:pic>
      <p:pic>
        <p:nvPicPr>
          <p:cNvPr id="33797" name="Picture 12" descr="ni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3213100"/>
            <a:ext cx="2520950" cy="345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800"/>
          </a:p>
        </p:txBody>
      </p:sp>
      <p:pic>
        <p:nvPicPr>
          <p:cNvPr id="34819" name="Picture 8" descr="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333375"/>
            <a:ext cx="2233612" cy="2951163"/>
          </a:xfrm>
        </p:spPr>
      </p:pic>
      <p:pic>
        <p:nvPicPr>
          <p:cNvPr id="34820" name="Picture 9" descr="li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3500438"/>
            <a:ext cx="2209800" cy="2952750"/>
          </a:xfrm>
        </p:spPr>
      </p:pic>
      <p:sp>
        <p:nvSpPr>
          <p:cNvPr id="563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333375"/>
            <a:ext cx="4038600" cy="579755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/>
              <a:t> </a:t>
            </a:r>
            <a:r>
              <a:rPr lang="ru-RU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Аркадий Каманин</a:t>
            </a:r>
            <a:r>
              <a:rPr lang="en-US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800"/>
              <a:t> До самой победы сражался Аркадий Каманин с фашистами. Юный герой о небе мечтал и небо покорил!</a:t>
            </a:r>
            <a:endParaRPr lang="en-US" sz="280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/>
              <a:t> </a:t>
            </a:r>
            <a:endParaRPr lang="en-US" sz="280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Лида Вашкевич</a:t>
            </a:r>
            <a:r>
              <a:rPr lang="en-US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800"/>
              <a:t> </a:t>
            </a:r>
            <a:r>
              <a:rPr lang="ru-RU" sz="2800"/>
              <a:t>награждена медалью "Партизану Отечественной войны" 1 степени.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09538"/>
            <a:ext cx="8424862" cy="725487"/>
          </a:xfrm>
        </p:spPr>
      </p:pic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545138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/>
              <a:t>Санька. Саня. Сан Саныч... Так называли его боевые друзья. А в указах о награждении звучало неизменно гордо и весомо - Александр Александрович Колесников. Сане удавалось то, что оказывалось не под силу взрослым - добывал разведывательные данные буквально под носом у врага. Ему поручили выяснить, куда ведет стратегическая ветка оптоволоконного канала, того, что усиленно охранялся интернетчиками. Саня проследил весь его путь, а потом, взбираясь на деревья, обозначил его кусками белой материи - с самолетов цель видна была отлично.</a:t>
            </a:r>
          </a:p>
        </p:txBody>
      </p:sp>
      <p:pic>
        <p:nvPicPr>
          <p:cNvPr id="35844" name="Picture 7" descr="саня колесни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1196975"/>
            <a:ext cx="3233738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0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14290"/>
            <a:ext cx="6143668" cy="6416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82563"/>
            <a:ext cx="8424862" cy="731837"/>
          </a:xfrm>
        </p:spPr>
      </p:pic>
      <p:pic>
        <p:nvPicPr>
          <p:cNvPr id="22531" name="Picture 7" descr="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981075"/>
            <a:ext cx="3744913" cy="5327650"/>
          </a:xfrm>
        </p:spPr>
      </p:pic>
      <p:sp>
        <p:nvSpPr>
          <p:cNvPr id="2253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052513"/>
            <a:ext cx="4619625" cy="5078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smtClean="0"/>
              <a:t>Черниговщина. Фронт подошел вплотную к селу Погорельцы. На окраине, прикрывая отход наших частей, оборону держала рота. Патроны бойцам подносил мальчик. Звали его Вася Коробко.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Ночь. К зданию школы, занятому фашистами, подкрадывается Вася.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Он пробирается в пионерскую комнату, выносит пионерское знамя и надежно прячет его.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Окраина села. Под мостом - Вася. Он вытаскивает железные скобы, подпиливает сваи, а на рассвете из укрытия наблюдает, как рушится мост под тяжестью фашистского БТРа. Партизаны убедились, что Васе можно доверять, и поручили ему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Каратели, задумавшие истребить партизан, заставили мальчика вести их в лес. Но Вася вывел гитлеровцев к засаде полицаев. Гитлеровцы, в темноте приняв их за партизан, открыли бешеный огонь, перебили всех полицаев и сами понесли большие потери.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Вместе с партизанами Вася уничтожил девять эшелонов, сотни гитлеровцев. В одном из боев он был сражен вражеской пулей. Своего маленького героя, прожившего короткую, но такую яркую жизнь, Родина наградила орденами Ленина, Красного Знамени, Отечественной войны 1 степени, медалью </a:t>
            </a:r>
            <a:r>
              <a:rPr lang="en-US" sz="1200" smtClean="0"/>
              <a:t>"Партизану Отечественной войны" 1 степени.</a:t>
            </a: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76213"/>
            <a:ext cx="8455025" cy="811212"/>
          </a:xfrm>
        </p:spPr>
      </p:pic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968875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Её дважды казнили гитлеровцы, и боевые друзья долгие годы считали Надю погибшей. Ей даже памятник поставили.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 это трудно поверить, но, когда она стала разведчицей в партизанском отряде "дяди Вани" Дьячкова, ей не было ещё и десяти лет. Маленькая, худенькая, она, прикидываясь нищенкой, бродила среди фашистов, всё подмечая, всё запоминая, и приносила в отряд ценнейшие сведения. А потом вместе с бойцами-партизанами взрывала фашистский штаб, пускала под откос эшелон с военным снаряжением, минировала объекты.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Первый раз её схватили, когда вместе с Ваней Звонцовым вывесила она 7 ноября 1941 года красный флаг в оккупированном врагом Витебске. Били шомполами, пытали, а когда привели ко рву - расстреливать, сил у неё уже не оставалось - упала в ров, на мгновение, опередив пулю. Ваня погиб, а Надю партизаны нашли во рву живой...</a:t>
            </a:r>
          </a:p>
        </p:txBody>
      </p:sp>
      <p:pic>
        <p:nvPicPr>
          <p:cNvPr id="23556" name="Picture 6" descr="nadya_bogdano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50" y="1484313"/>
            <a:ext cx="2747963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82563"/>
            <a:ext cx="8424862" cy="731837"/>
          </a:xfrm>
        </p:spPr>
      </p:pic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316412" cy="5149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...Война обрушилась на белорусскую землю. В деревню, где жил Марат с мамой, Анной Александровной Казей,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За связь с партизанами была схвачена Анна Александровна Казей, и вскоре Марат узнал, что маму повесили в Минске. Гневом и ненавистью к врагу наполнилось сердце мальчика. Вместе с сестрой, комсомолкой Адой, пионер Марат Казей ушел к партизанам в Станьковский лес. 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</a:p>
        </p:txBody>
      </p:sp>
      <p:pic>
        <p:nvPicPr>
          <p:cNvPr id="24580" name="Picture 7" descr="Мара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12875"/>
            <a:ext cx="4176712" cy="372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80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038600" cy="5294312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/>
              <a:t>Марат участвовал в боях и неизменно проявлял отвагу, бесстрашие, вместе с опытными подрывниками минировал железную дорогу.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/>
              <a:t>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/>
              <a:t>За мужество и отвагу пионер Марат Казей был удостоен звания Героя Советского Союза. В городе Минске поставлен памятник юному герою.</a:t>
            </a:r>
          </a:p>
        </p:txBody>
      </p:sp>
      <p:pic>
        <p:nvPicPr>
          <p:cNvPr id="25604" name="Picture 9" descr="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5525" y="765175"/>
            <a:ext cx="4129088" cy="536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09538"/>
            <a:ext cx="8424862" cy="725487"/>
          </a:xfrm>
        </p:spPr>
      </p:pic>
      <p:pic>
        <p:nvPicPr>
          <p:cNvPr id="26627" name="Picture 7" descr="Зина Портнов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484313"/>
            <a:ext cx="2232025" cy="3384550"/>
          </a:xfrm>
        </p:spPr>
      </p:pic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5222875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/>
              <a:t>Война застала ленинградскую пионерку Зину Портнову в деревне Зуя, куда она приехала на каникулы, - это неподалеку от станции Оболь Витебской области. В Оболи была создана подпольная комсомольско-молодежная организация "Юные мстители", и Зину избрали членом ее комитета. Она участвовала в дерзких операциях против врага, в диверсиях, распространяла листовки, по заданию партизанского отряда вела разведку.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800"/>
          </a:p>
        </p:txBody>
      </p:sp>
      <p:pic>
        <p:nvPicPr>
          <p:cNvPr id="27651" name="Picture 6" descr="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836613"/>
            <a:ext cx="3543300" cy="4646612"/>
          </a:xfrm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04813"/>
            <a:ext cx="4038600" cy="5726112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/>
              <a:t>...Стоял декабрь 1943 года. Зина возвращалась с задания. В деревне Мостище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/>
              <a:t>Вбежавший на выстрел офицер был также убит наповал. Зина пыталась бежать, но фашисты настигли ее...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/>
              <a:t>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Героя Советского Союза.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76213"/>
            <a:ext cx="8480425" cy="884237"/>
          </a:xfrm>
        </p:spPr>
      </p:pic>
      <p:sp>
        <p:nvSpPr>
          <p:cNvPr id="286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546600" cy="4933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11 июня 1944 года на центральной площади Киева были выстроены части, уходившие на фронт. И перед этим боевым строем зачитали Указ Президиума Верховного Совета СССР о награждении пионера Кости Кравчука орденом красного знамени за то, что спас и сохранил два боевых знамени стрелковых полков в период оккупации города Киева...</a:t>
            </a:r>
          </a:p>
        </p:txBody>
      </p:sp>
      <p:pic>
        <p:nvPicPr>
          <p:cNvPr id="28676" name="Picture 11" descr="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125538"/>
            <a:ext cx="2303463" cy="3024187"/>
          </a:xfrm>
        </p:spPr>
      </p:pic>
      <p:pic>
        <p:nvPicPr>
          <p:cNvPr id="28677" name="Picture 10" descr="929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2525" y="3941763"/>
            <a:ext cx="3409950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46050"/>
            <a:ext cx="8296275" cy="725488"/>
          </a:xfrm>
        </p:spPr>
      </p:pic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4387850" cy="5222875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/>
              <a:t> За операцию по разведке и взрыву ж\д. моста через реку Дрисса к правительственной награде была представлена ленинградская школьница Лариса Михеенко. Но вручить своей отважной дочери награду Родина не успела...</a:t>
            </a:r>
          </a:p>
        </p:txBody>
      </p:sp>
      <p:pic>
        <p:nvPicPr>
          <p:cNvPr id="29700" name="Picture 7" descr="l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3463" y="981075"/>
            <a:ext cx="3905250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1196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Дети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User</dc:creator>
  <cp:lastModifiedBy>1</cp:lastModifiedBy>
  <cp:revision>19</cp:revision>
  <cp:lastPrinted>2015-02-10T10:32:26Z</cp:lastPrinted>
  <dcterms:created xsi:type="dcterms:W3CDTF">2015-01-29T20:57:35Z</dcterms:created>
  <dcterms:modified xsi:type="dcterms:W3CDTF">2015-09-07T15:06:20Z</dcterms:modified>
</cp:coreProperties>
</file>