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5EB806-C5EC-41FE-9EA6-F1D8D0D48E83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15DE55-E421-4882-B899-D64477F73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Русский язык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3 класс</a:t>
            </a:r>
            <a:endParaRPr lang="ru-RU" sz="5400" dirty="0"/>
          </a:p>
        </p:txBody>
      </p:sp>
      <p:pic>
        <p:nvPicPr>
          <p:cNvPr id="7" name="Рисунок 6" descr="класс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646481"/>
            <a:ext cx="3084616" cy="2806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034" y="476672"/>
            <a:ext cx="74799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Словарная работа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автоб..jpg"/>
          <p:cNvPicPr>
            <a:picLocks noChangeAspect="1"/>
          </p:cNvPicPr>
          <p:nvPr/>
        </p:nvPicPr>
        <p:blipFill>
          <a:blip r:embed="rId2" cstate="print"/>
          <a:srcRect l="5901" t="5901" r="7476" b="57350"/>
          <a:stretch>
            <a:fillRect/>
          </a:stretch>
        </p:blipFill>
        <p:spPr>
          <a:xfrm>
            <a:off x="467544" y="2335788"/>
            <a:ext cx="5904656" cy="3757508"/>
          </a:xfrm>
          <a:prstGeom prst="rect">
            <a:avLst/>
          </a:prstGeom>
        </p:spPr>
      </p:pic>
      <p:pic>
        <p:nvPicPr>
          <p:cNvPr id="4" name="Рисунок 3" descr="арбуз.jpg"/>
          <p:cNvPicPr>
            <a:picLocks noChangeAspect="1"/>
          </p:cNvPicPr>
          <p:nvPr/>
        </p:nvPicPr>
        <p:blipFill>
          <a:blip r:embed="rId3" cstate="print"/>
          <a:srcRect t="8302" b="30816"/>
          <a:stretch>
            <a:fillRect/>
          </a:stretch>
        </p:blipFill>
        <p:spPr>
          <a:xfrm>
            <a:off x="3275856" y="2276872"/>
            <a:ext cx="4519000" cy="3888432"/>
          </a:xfrm>
          <a:prstGeom prst="rect">
            <a:avLst/>
          </a:prstGeom>
        </p:spPr>
      </p:pic>
      <p:pic>
        <p:nvPicPr>
          <p:cNvPr id="5" name="Рисунок 4" descr="берёзы.jpg"/>
          <p:cNvPicPr>
            <a:picLocks noChangeAspect="1"/>
          </p:cNvPicPr>
          <p:nvPr/>
        </p:nvPicPr>
        <p:blipFill>
          <a:blip r:embed="rId4" cstate="print"/>
          <a:srcRect l="5777" r="8644" b="17289"/>
          <a:stretch>
            <a:fillRect/>
          </a:stretch>
        </p:blipFill>
        <p:spPr>
          <a:xfrm>
            <a:off x="1895096" y="1530481"/>
            <a:ext cx="6493328" cy="4706831"/>
          </a:xfrm>
          <a:prstGeom prst="rect">
            <a:avLst/>
          </a:prstGeom>
        </p:spPr>
      </p:pic>
      <p:pic>
        <p:nvPicPr>
          <p:cNvPr id="6" name="Рисунок 5" descr="граждане.jpg"/>
          <p:cNvPicPr>
            <a:picLocks noChangeAspect="1"/>
          </p:cNvPicPr>
          <p:nvPr/>
        </p:nvPicPr>
        <p:blipFill>
          <a:blip r:embed="rId5" cstate="print"/>
          <a:srcRect t="6893" b="7688"/>
          <a:stretch>
            <a:fillRect/>
          </a:stretch>
        </p:blipFill>
        <p:spPr>
          <a:xfrm>
            <a:off x="2123728" y="1484784"/>
            <a:ext cx="6459471" cy="4594288"/>
          </a:xfrm>
          <a:prstGeom prst="rect">
            <a:avLst/>
          </a:prstGeom>
        </p:spPr>
      </p:pic>
      <p:pic>
        <p:nvPicPr>
          <p:cNvPr id="7" name="Рисунок 6" descr="класс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1700807"/>
            <a:ext cx="5164800" cy="4699723"/>
          </a:xfrm>
          <a:prstGeom prst="rect">
            <a:avLst/>
          </a:prstGeom>
        </p:spPr>
      </p:pic>
      <p:pic>
        <p:nvPicPr>
          <p:cNvPr id="8" name="Рисунок 7" descr="диван.jpg"/>
          <p:cNvPicPr>
            <a:picLocks noChangeAspect="1"/>
          </p:cNvPicPr>
          <p:nvPr/>
        </p:nvPicPr>
        <p:blipFill>
          <a:blip r:embed="rId7" cstate="print"/>
          <a:srcRect l="9147" t="11766" r="8738" b="42949"/>
          <a:stretch>
            <a:fillRect/>
          </a:stretch>
        </p:blipFill>
        <p:spPr>
          <a:xfrm>
            <a:off x="2339752" y="1412775"/>
            <a:ext cx="6384682" cy="4982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49" y="260648"/>
            <a:ext cx="9065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Составь предложение</a:t>
            </a:r>
            <a:endParaRPr lang="ru-RU" sz="4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7917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Дети, в, осенью, идут, школу </a:t>
            </a:r>
            <a:endParaRPr lang="ru-RU" sz="3200" b="1" dirty="0"/>
          </a:p>
        </p:txBody>
      </p:sp>
      <p:pic>
        <p:nvPicPr>
          <p:cNvPr id="4" name="Рисунок 3" descr="мальчиш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24944"/>
            <a:ext cx="1572841" cy="3300751"/>
          </a:xfrm>
          <a:prstGeom prst="rect">
            <a:avLst/>
          </a:prstGeom>
        </p:spPr>
      </p:pic>
      <p:pic>
        <p:nvPicPr>
          <p:cNvPr id="5" name="Рисунок 4" descr="кукла Испа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348880"/>
            <a:ext cx="2538368" cy="3860664"/>
          </a:xfrm>
          <a:prstGeom prst="rect">
            <a:avLst/>
          </a:prstGeom>
        </p:spPr>
      </p:pic>
      <p:pic>
        <p:nvPicPr>
          <p:cNvPr id="6" name="Рисунок 5" descr="мальчишка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1" y="2348880"/>
            <a:ext cx="1889032" cy="3958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087800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choolBookC"/>
                <a:cs typeface="Times New Roman" pitchFamily="18" charset="0"/>
              </a:rPr>
              <a:t>В каждом тексте о чём-то или о ком-то говорится.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choolBookC"/>
                <a:cs typeface="Times New Roman" pitchFamily="18" charset="0"/>
              </a:rPr>
              <a:t>Это...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choolBookC"/>
                <a:cs typeface="Times New Roman" pitchFamily="18" charset="0"/>
              </a:rPr>
              <a:t>Тема может быть отражена…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choolBookC"/>
                <a:cs typeface="Times New Roman" pitchFamily="18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256490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>
                <a:solidFill>
                  <a:srgbClr val="FF0000"/>
                </a:solidFill>
              </a:rPr>
              <a:t>т</a:t>
            </a:r>
            <a:r>
              <a:rPr lang="ru-RU" sz="5400" i="1" dirty="0" smtClean="0">
                <a:solidFill>
                  <a:srgbClr val="FF0000"/>
                </a:solidFill>
              </a:rPr>
              <a:t>ема текста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6254" y="4005064"/>
            <a:ext cx="47722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>
                <a:solidFill>
                  <a:srgbClr val="FF0000"/>
                </a:solidFill>
              </a:rPr>
              <a:t>в</a:t>
            </a:r>
            <a:r>
              <a:rPr lang="ru-RU" sz="5400" i="1" dirty="0" smtClean="0">
                <a:solidFill>
                  <a:srgbClr val="FF0000"/>
                </a:solidFill>
              </a:rPr>
              <a:t> заголовке текста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р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736" y="260648"/>
            <a:ext cx="8694156" cy="6362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268760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Стр. 14 – 15, упр.6, 7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0959" y="332656"/>
            <a:ext cx="22220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Итог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вопрос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717032"/>
            <a:ext cx="2243328" cy="273710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755576" y="119675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5576" y="2420888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7890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119675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Было интересно…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2476640"/>
            <a:ext cx="4674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Я узнал…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3717032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Пока ещё затрудняюсь…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1241" y="404664"/>
            <a:ext cx="79015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Д/М, стр.6, упр.8.</a:t>
            </a:r>
            <a:endParaRPr lang="ru-RU" sz="5400" b="1" dirty="0"/>
          </a:p>
        </p:txBody>
      </p:sp>
      <p:pic>
        <p:nvPicPr>
          <p:cNvPr id="4" name="Рисунок 3" descr="малышш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7611" y="2996952"/>
            <a:ext cx="2679469" cy="343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68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Русский язык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Бикмулина Елена</dc:creator>
  <cp:lastModifiedBy>Бикмулина Елена</cp:lastModifiedBy>
  <cp:revision>9</cp:revision>
  <dcterms:created xsi:type="dcterms:W3CDTF">2015-08-30T13:21:39Z</dcterms:created>
  <dcterms:modified xsi:type="dcterms:W3CDTF">2015-09-05T14:02:51Z</dcterms:modified>
</cp:coreProperties>
</file>