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A"/>
    <a:srgbClr val="007FAC"/>
    <a:srgbClr val="005828"/>
    <a:srgbClr val="66FF99"/>
    <a:srgbClr val="A14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data:image/jpeg;base64,/9j/4AAQSkZJRgABAQAAAQABAAD/2wCEAAkGBxQTEhQUExQWFRQXGBgXFxcYFxgYFxcXHBgYGBcXGBccHSggGBwmHxUWITEhJSkrLi4uGB8zODMsNygtLiwBCgoKDg0OGxAQGiwkICQtLC8sNDcsLCwsLDQsNC0sLCwsLCwsLCwsLCwsLCwsLywsLCw0LCwsLCwsLCwsLCwsLP/AABEIAKgBLAMBIgACEQEDEQH/xAAcAAACAwEBAQEAAAAAAAAAAAADBAACBQEGBwj/xAA+EAABAgUCAwYEBAUDAwUAAAABAhEAAxIhMQRBIlFhBRMycYGRFEJSobHB0fAGI2Lh8RVyokNTghYzksLi/8QAGwEAAwEBAQEBAAAAAAAAAAAAAQIDBAAFBgf/xAA0EQACAQIEAwYEBgMBAQAAAAABAgADEQQSITETQVEUImGRofAFcYHhFVKxwdHxMkJiIwb/2gAMAwEAAhEDEQA/AGUCNbs7QzJmLDmYvpdOlBveNNWuCQwMfnodWOu0+uq1G2USqOw2ysnnDmj0iEF3dt+sZ57ULcyftA5eoJc84bi0lIKrMxSqw7xnpD2ihIzGevtUksmEtNJCrqLQWdKlgG7xR8XXqLe4AkVo01NtzLarWku6rwORrmBsl+dnhNUuOytKfFgDnvGTjOWzX1mjhoFtKagFZqIA8oFR0h4KYRxRHKJlrxw1tIokRfuXgwAg0toW95xaIjRwU6drRoJSItSIcq3WTNUzJ+HEcRpCo2EaapUX0iqYCnvWJhNU20gNL2O5BULDbnGyuUwb7QFGsEUnTycCNyVKNNDY3MyOajtrFNdp2Bpe8Iy2SGYvGgXObQAyY8+o4J0Gk0I1hYwQWeTRcoGTmDCVvBBIiBaAsIhU2RC06+0aK5EBXIiiuI6uIoiY0AnOcw8ZMCVJiisLxwwmbMlQESXjUmSIqiRFhUsJUPpFRpo53MPiWYumTCcWLnldDpd4016CwZy/SKaJhmNL4pAjkyNcsbTLVqNfSZqdABt+cI6ySAbRranVviM6aHiRIDd0xqbNuZnKlwvMEaC0PAjp4srzQDM1SBHH6RonRxb4KKcUR84ltNo5iy2Ia/0xYaw9/wBY9ElFma8IT9Cq5JB8401MKVXYmZBiix5CZC0HDNtYRX4UxrDSqA2i0nRqX8tozig5NgDH44HOZSZBi3cGNuboKQHaKSJICg8OcI4ax0idoBFxM6TolqLAH8ouqWpFiI3V61rAQpqZtVorUwlJV7rEmSWu7HUaTPEgkO33jiZYMNqkqMUTpTGQ0TyEfieMD8NFkyIaTIMGTLhhhz0iGrFEyzFxLhxKYsERUUJM1Znrkx0aaHTLjplWhDhweU7ixVGkgg05EHSk4HvBUg73grh16GTaoYqJP1B4NLEsbXhtKIt3UaUwxXUW+ovJGrfeJrSg7QBSSY0lS4oZMQxGFZvdpy1LTPMqBL00aiZMdMqMXY2G8cVrTFVpor8N0jZMkmOGRA7K9+ccV5hr08VTpekbK9Nzi0uSNoK4d72MftGkxxoydonwpEekFIELGWCXa0aauBCAAPcxBiieUykabpF0aPnGuJUQyY5fh53inEGZKtMIErS9I2pUmraCfCs73EVX4Yzi42ndptPPHTc4oqUBGrqNNyhQyScRhqUHQ5bS61bxFSekDMOq0ijA/gDCCk/Qywdes1jNfEVnBxmINGOUWTpB19zH1GSo2hEw3UbGAlFi7uIdGsG0c+FHKGJOiTyitGhWXRYjuh1MT7sqLkx3ufWNAykjAilHKKnCW33iCrExpY78NDgRHaYIwq9IOKYr3MTuYbpiAQ3Zlg4hivw8TuYcjoEd2VYOIYl3EQSYdKY6EwDg1g4piSZMXEqGCmIJcJ2VRsJ3EgBLjvdwzTECI44WLngEJgolmCJlxZ4omFAHfil+kH3MVMuDVRCIL4enbuiLmMCERDLgtMdpiXZwRa0OaA7mK0bQ1TEogHAjkJ2eKGQIiZEN0RAiOGAW+07iGLdwOUdEqGSmONFRg0HKdnMCURxI5iDERUiCaQU3E68oZyRAZmqfAgpRFO7iVRq50BsPlGXLFabOYqlthDSpXSKlEY+zsD9pYPAkRQgQYoMVKI40m6QhoannFxLj4tM/iKesJKpq1UbFRfDO3PEEX/GOpSSO+WxDJ3F7ExuGL1/w9ZU4RvzT7PSBFjMaPiR7ZmTA4mnhJsTze9y3KC/+qJhBrmL4uEuSzfT1/tA7ew2T1+07sf8A1PspUTEQoM7hubx8aHba1MBMUkDBcsCLWv1PvDcvtDgprNwHpNiRi28Sb4kw1Kev2h7H/wBek+uBSWeoNzcNyzA0amWSwWkm9gQ9s/hHyfS9pCkmp83ZsdINO1TjgYnzblvE2+KuDbhjz+0PYh+b0n1BeslgOVpbz8v1EVOulUlVaWBbO/Jo+UStWt+IgF8ev3hzRanicsodNsGEf4pVH+o9Yexr+afSkdoyTfvE+pb8YuO0ZJv3iW84+a6vWBClSySWVazWyL+0WkT+Kxty5Qn4rXUaoPWDsadTPpKdfKPzp94unVyy7LSWD2IjwMpbEGoEVD9f19oJLngLIfBsPvC/jVW18g9Ypwa8jPcnXS6qag9vK/WCL1KBYrT7iPDTZoqUkG+RFZOoYXsb5hPxysL9weG8HZF6z3Z1KPqT7xaXMScEH1jxOn1ILerQyicoNbML+P1QdaYt8zFOEHWewSxxeLUx5WRqj8pY8oek9pqSb3s14vS/+gpGwqoR6iSbDMNjN2mOtCKe1Ekjbm8NnUJ5x7VLGYaqCUcaeMzlGG4l2jrQAatLtFzqEuzxUYnDn/cb23G8XK3SEaOtFRMEQrHOLhqdr3EGss0Ror3g5xwz0jcQDVpAXLDzE6xlmjjRQ6lPOOfEp5xM18P+dfMQ2bpLkRAmAzNbLGVdYontKX9URbFYVWsai+YjBGPKNxx4B8ZL+oQJfaMoAmoFuUUbGUB/uvmJwpseRjCrxCBGWjt6WVAXCSfEcft40DPQxNSWFyXESpYqhWuUYGM1Nl3EqqBxnp/iOQQ5URdsXa9/t94b0vashYetIu3EQDEVrUKhsHEoUdRqpn5300pctSApSbs3E+1gfcRqf+np6gP5kpNiGLnd+X7aPRI7M04L9yH5lSj+cOISgYT/AMj+ZjxamOJN1HoJu4k8fI/hSekqadLAP+78xDkv+G5twqdLY8gY9MRLPyfcxZIR/wBse5iLY2qefoJ3EnlZP8IzA389GCDwn9Yflfw0sBu/Tu/Cf1j0SJiP+39oMman6PsIRsXWbc+gncWeZl/wsprTxnZHTHig8j+H1J/64I/2/wD6j0sicl/B9hHVzEgkUY/pH6RzVapW+b0E41TMJXY3hImgEBiaXJ9XtHF9iKOJyQXd6M+fFG8mcPpHsP0i3xA5f8R+QiQd+voIOKZjdp9kmYXrSLJ25BtjvyhWX2NMD/zUXGySI9GJ4c23GwvwjH6wUT+n2H6RRmcaA+kJqETCkdmK7soMxJIKVAscjI8iCYtP7NWVPWAbO75DB+jtG2ua4LcsWvzvDUtBUCRtc+wh0pVKiXXX6TuIbXmGdEo3C01MxLG9m9IF/pazmYn2MejQNnazbFiPO3OOheQ8SqUXWxvv4Dl9YOKZi6fs5acrFj1hw6dQCWVsQXfmT+caHedYiZnX93/tEGp73Pu8BqGZ50qnSQoYvnLnp5QyuSqrIa533hsTN3iyZkKaNx5ReIZWUrmAYZTMFrYgYmdYIlXWAlNgtwfSITeXTMDgt53gpmg3a8CC+sWCusMua1rjyEUxgagR34gQEK6xK+sX49Ucx5feJlEN8QOsVOoHOA1dY4VQe0Vrbjy+87KJaZqBzgS9Wkcj6R2rygaomatU8/T7xhaJ63VuQyW5lgbcoTna2k2QpQ5Mw+0aikwMpHT7RBqbE5jLLUAFrTNna8MOAhnxVy8oypmqp+snlSfxj0ZlDkICuQOQgZbbiOtUCeXHaK3akgf7T+kPzdZUggEgnP8AYZjTVpxy+0CXpU8oJK/llBWE88CGKSQOX+d4tL043WMxqzezUHKb+sB/0uWPl+5inFXxlBWWeYVqFfQo43D/AHMXGqP0n3H6wv8AG3apDj0/f94MJlgeFubHruI9EpbcTxuLC96rlY4w/wCMRE834FDzb7XhZGpGXSR0t9oMjUhtvb9d+kKU8J3FjA1CgPAs+0HM8hrKuHx1b8oRGpBJagts+2A/rD6ZwoSeHfc4e35wvD0OkdXJBMPp9RkscX5+xh3VTvGwJwQdjfYeRzGahdRszt1/TpiG5UzxYJYv0vglni9KkWp2tNlIF6cCmecsr7frDGi1JqSwJOQCzG2M3PSEyUguAOWT+EM6aYAXt02v5/aM1JRxFv1Eyo92AM2DOSkEKB83yeIi1PKnbccrLzlG7OCUpPTqPO2ICmYSbMLWAAH/ACGRcb2i2pmvTYuKegYjc7m8erUUVb6baD39puCXMY7NSFVVkmzDzO/p0EFUkpcg2UBh93GCx2zCukm0BQYh7tcYy4dt/wAPQip5IdSuTMS5HrzvvC0qaigFP+WvUc+cmqm0fsCFAEp63s4Dk7XBEJSyo+EE8jsfI+o9xA0zKmw1wOQDX/WLIngAkI4ioDrbe+9t4V6aVag5Afv70hy2MY701MAXY2HMRyYtSSQQdhg+frvApcwFYdQypnG5NnA5E5hnRssE2JJLk/MAAbgAbPk84qPhyupF9bmErYTkucWbexgiZvPcm/7xFDIKZlKcEcJHCGY8na5+0NSCk1AsSeFz4nUc224hziVH4czjXS2nlF0teDRM23doInVOln3d/e0KoQSWWWs6rX5Mzgvw7xYygzvYFTl3+YsWzC08BVVCANDOyiFM8w1IVULOS37/AAjPW1muLXxl/wB+sFkrUG57e2PSMWHwpp1G4g0/mJlOsdTOzHBMf2gUhYZrAv8AlFSllG/PeM74RrId7n9YLS/fwJepiEAWUSCSN/JoX1ApLE5xfaA2DqrTuRz18PnOtC/ExVWqhZa7WPS56wOZNZv1jOabrENxGlas8/xga9a28A7x7foYKZDpsQX26li0Uo0alS+XlAus78aWdx+z5QP/AFA9PtAJksosRbcgOL2y2H/GATUpbY+n76xpq4Oog16SzUja4jatefpEDV2j0H3hOaGDkY6b3H5QshIJwG8m++ITsz5gp5zjSYEDrNFfaYGw9zEGvfYeqj+kZeq04BABsfVr+/LbeFJyQFEM99iYt2XIxzjQRxTsxzDSedmoSTexcqDkOcgm/wC2aCywlSCFcJcFqrHxDn1Ebh0FgSjwlxa4G5/4/aKStA+EgBwkPYl2bpufYR6vDcmwBmcYFg3gRMpWmZKZmQ5BL4NzfzAeO6aVUF2wMXuSUix8j+7xuplsRLUlrhKkkOAUkJBzZw20KaNJSSCkU4fDCx9d4k4I0MRsGwZfGB0OnFRsxwR0w5HQ0mGpaAeEnYulgGZ3HUvDszT0hVkkkAEjLgfMW/bQ3K0wzsKbEKc1IO1N7te2YomHqsxW2v8AM008MVFvdpbTIAIKagFpDlnAbYv6QRE0sTcgFrAMAV1AndiFAescnSwmzEpLM+U3fdifCeXi6Qbs1LpUkFx6AtcDiN7uL9I9WhTK/wDmfGa1UIsR1ElSVkAWdxya1gXu1/bnFNJJYmwZPNh1DHaNdcgst7gKayd7Es5fOzRnlZam4NyMF7MA2G/vGCr8Py1M2wvf39ZmGHBOa/OHmUN/LclwDcbhwWI5gn9mLy1pYpAN6WZTJADNgeW4z0eMgziFpNRLs5BYl8v/AOL/AOYNLQkklNTEJVci4qAwAHGcg7G8VoOCSQOe0tTN7g8prT9juRd9hu1r46nMJqnXpcZAJH/Kx/eMwrOnMgkuE2FVuoAJN/bnE0x7xEwkgBnDXuckbZt+zEMW6lyy7b+/STdgpNo/P1KQUAGxZiORIHpYQWSsKJSbECtKgG4uR5O6nf8AzlTVnuSQxIcUp8AoAuSS5PQZ5QzNWUMhLlTOrDAPcHZLsRfMNTdy5blYfXygVrmacoJrWCpTM4IIBJIBD+zs998wPSrpK26uN2APuL9MmMifqFEJIdySVNkYAvzF2YQzInjiZQILuWuSxcj+3MQwxalxYcz6whwxtNSZrWoNrMzcLmlTm+N/tFFay7BRupycvt6bfu0Z65uyQxzZ7uDez8uXPrHdMQ7sKWLuRgl7BuFmbbfMVp4klgsewvtNGWCVHqAQ5s+Wv0J9jAjqzgjL1MMuSQ7cnxu3UxWWAlJJVhubswYdLfflAUKQVMsKZ7s4Z2vaw8ebbYitQnRRzhsI1Jm2uXDOS73Gbi2RBKiTgnY/YfmY7pZSX4XsLbgkC4cC+BYvApU9nJcAlJd3s4It1Noz1qeQjNsfY84pOscSoi7FuVnflHDOfJuElg98hn9xCOq1zlV2YgBjxFiCzc9vQQzLoy7AgGrNrPYnqLmBwwzlUO0XLbeX1Js4V9LXY3Ns+kKzLlibv54dx9oZ1IFAAupxQADekkXG7inbnCczWqUC4c3LnYHBZuX7vDtSpB7MdYyQqKSlieJiRnLY+zwKoGxZ/wCwLfcxyXPF3I+k2uCRzwRbeJNWkvSbvZw+M+eeUTr4VGTS2nvrGZAdDKSwSahhhnpa33+0XkzKSX8n2BYfe4hMrLM1yWbP9RiKUXPmk3DXLJAvbmWMebRplHzARUpWvNRE5QG/Q82DkfeEAipQKiKSagMOOQPn+94W08y7OWJbLEHZ3ve/tFF6mrhJDmnL8ISHPly2j0O2KbZgfl76x1dReP6jVIpcpBLqNxY2vn/MLVoWVqPCCLC5pdgS2Cd3P3gGonCYnwkq+U5awcWzu2cZjkyfKS4U7vSGDFxsX2P/ANjGjjrVa/dsJUZYtqJJ8Sf/AGy7HyJzy5+8LiWm9Vy/1c7jHQw6lNRASQTexJ5BzyYOfaMuaGJvRc8JGL7NtGapSUDMoHpbxtylCAZ6YoJSllOpKUgkg3UXcAnPMdYT1E+lxSQxJbkLkuebudswLT6njL2QSSzEhSiGY3Z7WN/vApqBSqlgpKnd/lZyHG22NusbcRVJUNS+X7RGJA01jB1KVF6QQcu97CkENb+3twKR46XCglgxZKri/mCD77womQCl6gQkg2c8iQwJYbe9jBZV05Y7Bt3GU+SlC3ntCWdrFgOvKUyiMpnh7hyzsxJZNr29N94JP1IUCUk0JpYKQx4S+3S973EA0aiQp/IO7VXNugY/eFpk4OoAtUG38ONvS14TtIpAgjf3+sizKh1mwVyykApJxnDVAqYg3bBxCU0hBU7Hi2KaSGFLBreF8ZDWhNeoU6amfhU4ZjkjGSX36847rNXUx4SqzAgFJIfxAnlkeUNXxalQV30k6tQItxGxqAU0jNqKybMoNxDwgWPoLiAJn00kqZR8N3dty222L/imiYyame5JSj5BxMT7dcCFNVrlKRwsarkFt1DDjk55xkqV6jgAnX3aZamJ7ukfE1NZqUCOFKqbKAwQLs7W9esbclkrIQqpLKAcghbPY4DDyu55X8ujTrTTNTMDA5LJaliCHPE7KLC4p9Y0dPr+8We8IJISRYi6bA4vb9YehU4YN9Sbe/YgoOQSG5x/tOY6lNdCksoOTdgKQ2Mg32MZSNcEE0utKgoGwIJsSzDcsn7u1omq1jSpgWGBEsh6hhR+V2JpJu13DHLikTpZQuYgOl6rBihyEMQ5q3xsPSI1gGdmAveTZlDkWvH+MSlBCSShTkAs4KWN2zv6DygKNSKRUQAtjZRJU6cEc/wxu8TTa1RlKbLkNUxPCAFBXNgG3Dxm6GY9RalaSlybJN2Ia74BsLvCMe7cfIzqjZQCOk21Je4JNIBJal2d3HlT5hjvAZeoYMAFB2BP4+Rc/eM74wKSKFhKncliGpexHVk3Y25w3KUnhQb1KA4RbiIFnd/DswiaqS3jeCi92E3NNMYS0hyUp+nxBKuRsDc8R4X9oNr1J7hKkNUGC2FkufVy5Ic222iolpEwgJJSkEAkk0gkBsZCgbHOLCAdsaahCFpmUgpuUpIrS/C5dnFeAY9yshFBgR7H3myqbLcRYr2B2Ymzvzc3OD+xBNDVVcksHZrqfhDioOLE+jNGdJmgd45YsHdLggO/V7bc05h3T6kFTpUCsePIYMAGPu45x5QYizk7SQqEi5Mek6t5ZLAG6ibO+5Y+IDccjtmArm3Uo3ZiWvwsLOcub7QiEBIB62BIIc+e9nimg1HenislsOHF2uMVF2hDiGrKqHw1v6xBiL2E0dVqgZNgnJCgSkqy6TcEjIH7EMTdTKMs0eIpAAL8glTH5S94QMlKxhKASMAJ4Q1ThIFrWGcP0bMlDhLUroS+wPoSVYbIuW9dypU1Om1h9poUEE3nVziU8JAIs/Jhe5e/2tC01YBVu6Wtu9h7/rFCrgX9NQa3U3O4xFdLp3qUFhkJupT5uQ3mxsW3jzaTPUax1Ik6dQsYxLRgKIb5jew5m+DztiDaZINgSmnwuGBZKWByAH/FV4X1GpUgyw6mu1JIBAITY7O9zHUTOFSQkGoM7Ox2vSWNycbR6FDJfx+v05+/SXU3BMpqNWSUuwCX5NfPq4+0Mpky+6KyS5SabhgRYWy9jfqOUJnSKAUtZSLuQEm2cWDJFswRE6WqUSkkEWz4iQ1g3COJQd7tfMSVXV2zjcc/oP0ihje0FpkgJKgSybNSCLEfM75PWwN4DMmhS3AaxFvIDHLMaXZ+hTLkqlKICyEqUVJLpBL7FwLAWGT0jMmaVKZgQqYKmub2L8LY4eLB5dQISphmspHhf56jn4RANRJI1yQHIChd3bJDJY53/bQLUKQvJAAIUXJYbX5lvzjMW6QtRPM3BZhYEc3qBDcukUlapKwSA4tZ2JKXb04x7RnJYgDkJlfEEjKY4iazC7pY3uARlh5wlq9coqcJre9RUATc7EFoHLmuU71izmx9Nh1/CAzmClOVC9hbDACLIzDSP2l8mmk9JotO4omJLqcWNxcMb2IBUz4OHvFNYhgq4U7uQ5dvP+pL+ojPl6xlgFTkbsbpu4VsS5F3tblBkz1UsopdgQ3JuFx7dcGL13pmmAo1HvWbTVUqCpjXYs1CKCoK+ckhNdIbKkl2YF3Iw7PDkrVy3LpGAXF1DxA3I5kkcJwDaMD4q5S7YKrOSL2cb+EflDMhaWLFyRSnIJCic/5F4dMWVUKBtAmIRrjn/EZ72lXCXBdmL5uxwd3xzjP1pKFKPmDY53ILXd8xpy5aFUAmgjcjJAGdm4SNsxO09GkqZBUpLupSmTg3CaRybyJYx1Wkamo1EOIXOLDeK6yc0oEO4ATfLByD9/whXTalCiy3BylTjxWNKgb3w/nnbuplMlaL0sSk5SUuUpIOClwbjlbEZPZYdYQqwLpvfKbeod//ABjLw73B3nmViSwEelT2mTCo8JKyc4ctnFgL+fSMmZqlBagh1B3FwCk8RYv55x5xoK1daWUhKZyeFaQAAobWFhd/frCAVVMCCm/hSXZ1kUt1G1iD5Zh6a6m4mYXvaa0pDaZaZik1rWFJwwA4abHxcZu3OC9jLKVKenuwKUk5fZ8BQs4DveM7WFCUTAoplqSlFMq7uWw74BBsHzd3gfZKkETEd8hKmJSAFF1OLELpcNkvtgxVqZmhu6wt0mh2rJUpZRUCTlLqZxjixttHeylIIKXABCU1DHygEjm5H3840O19MqSgzVMpPAlXCsEOagVEB6QQARuVcnhTtOVQEzEmUlEwLHdy0rCUKQKXqLAK556AOYApNbXlHVbPmPu81ezdGn4ZZRUwXRSEkqJBDgKw91FsimMXtiWpKEKU6e8qZChct4iGNzhyenq3r5plCtQUCVJUQtLoqSCyyHA4gSDh2AhvU6FOo0v8xcsqSlc6WECmxl+RUpKS5y3VorToBtLWtKsmZCvSYS5pKBuQQCXakMS3UY63HIR6nseWiiQSK3dgEi4Lmlj4i/5R890s0FwolRJTV47geEhrmxAeztmPVSNUmWpLgBkgJvSQUsQTfiIF8DJ5x1HLSa5EnhLC5Pym52nqyhVFMw3JLlkhjwmybEKJsobEbiFtPNRWAsqUglioMC4DAhGHBAFmPDzAgqZqVJWnoOIAOQ/hUQcsCLYfrANdZIARbZWLhbCnruXg4lzfMffhNb6C7RTWS1ApS6TkmmoXGHLWAwymZ4qokLXTYKstmy+B0sMc+kTUSVTZsssySJaS2STMuwO4pKqtgneMru1VFLugK+W7XIBOM3vbn1jz8txcTznNjcTbmrKUpLOLtzDKIDtjofyjPlvLqUNyT52Fr+YHqIGuZWkEmr+ynvsxYl4Eg1oKJaVKIKSBUkE+u4GWD254gIlpLMbzR7J1SllRpTSoJpLFywUS74Vs7fqdTWao8Is1QIcAqGwIJviMbs7UKAZipVAUVYrIJF8MQQ128MNztS81Ifk5HzEuwG4a/wD8oL1HvlB0ms4juWmlpV1BfCSEkAs5s/C7Ye9nFj5RZcxFBZNDqUkEN0BtY8rk383gHZupSVUAqYlnIZ2UTcvfDe1oFpV3U4Q1ici4F2N7czBLClsb3Gu3677SpdUtre8qFhSkkkVAgkXAVdVWT0Bzh+kM9+Uy0kFXhcXTcAJ4SWfBPs7s0Z8rTFSUTKwQt1BLNSQtgQLm4bYXgPbmpWJaKEOo0sflHDkC9zgE8juwNKbOj6DX+ec5axVSbR9OrICE3FQquTUwepNyX2vZyBCCUrQi7ssMMuxUab9aT6gwWRLJlpKrEWU+WIPsHpvGnSTKlomXopbiQRTUwBpB2pydg8BX4mYudvL5SlJiz5j72mf2nqHRUlIYBmIpZz8t/fMJ6WfLQgrSDQpwlzhg7nA2IbGY0e2dAVSpiQbhDWchIazBuJ7h+kZ8vQrElKFJFLEuXILC7HCgAfX2hql1Pj7vBVcrU0iq9Qm4CQalpBTZKQCokWyCXAbybMJIUP5iaipIBAVySDSpPJJszbvD8/SKEzwqrBrAUlSXzza4FTc7RkTUL40rATUvBYAEsSSxNjT+A6wVS4mJ1zC9raxhSuKYMd3LlkBrBSylVvch4tMnEnwBR3uAxy33hxGiMxSwkWXQd0uEhKQKjbO3XMYuu1lCvN78wFKQDb/ZDCnflKVF4do5o54K0IUSymBxw3uCMNhyOUOS5CzMW1yMgmwYlIvzdre0ZqiAulIAY0hNblLML1El93B35RrjWl1EEELIBypTq+YJ5G3XLbQcgz2MehbOM2ljFdVoeATB8zXBPLmbAhxz2iaOaQLkuCLlmPiLdMF4OZvd1IUkJJtx2I+lw21Q9xGdPlgOlWCTcKSkF3SCKrG1drPC1EvpJ4lQrXX2fvPVaod4kEJKwUKHCbpNiR0ADjNwBzjP1EybJUEEjuVGpFDBSkEsSADbO5G+14L2VKKpSpSrILISrAqygvgOagct6RmSdS6e7WySlbMRSzllpfbB9hzeEo1CARzHrGp1S3z96TRmzZMxlrmkIAASkBIwpnYJLuymJuXHkcjUEAylSnJKlpUqggFzwLwGADlh9JdnimoXIk1VhS5hRUgpFNC3YJKquIBibM/2gshInIXLmTwmSwWKQl+EkgOR/Svnj+qNgAY6gayl8+4F/fltEJ8yYJylFB7tT0kAEgZBIck4f0eB6/XFBQpCiC4UGcMQAKn3Yg2PSNPtCVImye+ZMkiuhSkoHe8JoBJSDlDCnrGBIUFk1G4SAHAINzs4txP7xzUwpDTNiKeRrjnrNbtjtaYBLAVUspSoKVcKJ4WDb7uxuWBEF0WunSklK6QFsVErSZiWuwIJWk9IzO35VSNOtJYJlS0JKQSpSlFYS1rilD+am3hjRoAkVO6kTaVCoGpJluAQLDiSbZD5gG+W/PWKzljfnPSaXUbPWAgrCiApLKqev6hSAW2I5Rn6zTSABMJACGlpUUsokAuFBR4mDnLENblTTLlzJZSgKlVWUXDgggHI2CiQ3V8xnq7FmGWtBWAlK0rGSpBdSbl+JJBN+frE0ewsTaVFWyibUnVCZLTKnMpYIK1FLS1y1AqZLM+Dk5S9muOSqQ5pTRwJkgGwYFaV1JNlqUwd2Ljq4EiZKRKlupVA4UqIDHNJdJIAdRAN/wAI7PCUaNZm0rVKVYkXUTUmWL2DggFwbpOLQVqnNbqen0/iMta5OaZKtGlCkGUuoBSUKUxlmsiohiXAIBQ93frGstYEyYSQWQHG6bWChg9CMORCWr1YUUIUKJSiAx4f5jJUZiVbKSVlrMXziNHTyRVONT1kKCWu5Kar4Idg2wT0haj/AE/sTOKmVtI12fNeU/gHhdRdgKmLdSHtDsiaJ9UozCQ9QdnoKRYK3Dm3O3OPNy5YMzSJJdAC1lIuDW4FRFmBLOckxrfw9/LXQXCklg/EzgkpCi5bcByxBvcRGsbLe/u5lDWLAXmpNIlpStTJ7ty97AJqYW8v2I8ujtkLSUBITetVL7pISLAAWLesbk0gVJU63E1wwwBk5ezgAXNhHnZUlSFKSpHdopPCmkKJazkeNsbh+REJhwLHNvIl52bOIpSCacmkGov4Q39XPZhA509kgJBUWB4yCOd0s7hgdj1GYXmTGILpS7FYcFwkYI+UWF2JtFtBM4grgUk4WkOlrWIp3IZzzjTlAF5Kem0kwpNQcldjl6n8Xvfq7wpNcmml1glQUA7OMNvgn1EF0Mru1LIJU6VKBJe7CwPIunawLbQJeuVLABP8wulI+hL8a+iiHAP0pVzEY1W7m0MIrW91TLdy9LF2HhAud7ERfW6kSipmSAVWUq93JULG92jDl6gAim5JdWClnIBpfqfaNPXyQpS1rNJqYMCoqTjhSBU7NcWZ7iG4QBF4w/xmj2HrVLQqUVgpYqSq5ANylAtzJS7l973giu0DKBNLhYCHFuEpCRj+rfAheRPEmX3ZmOup92pIYBI5MkY3htMkLSisGmm/UApVyLnhIxvFmutRff8AVpvAawTnFtDLTQcHBDfK9TAc2pUXv0eGdXqChXeAClXdlTk3AUHUdi4Lc+EdG58KoElxSogJclCgQhJIpYBht6i0V1QCklKtkkP9OQ5vYPttEKqmncHY29J1RSim/h6QXaeqKkrbvKwty9QSQWUkPYNcANuOdoFJ1MxM1QKj3ISGH0qIAsre4IIyCeREd7W1AStTOKiWU+VM5bysPQc3gchBKbFI4sE73y+xOD0h0NxpznUjmqDXWM61SVd2EoSuZxcagpJcSwC5YcNwBY3DvcuE9mGYVzVqAIrdI4iFJUAkKTkAjfBvaKT1LTKUlXiIISSAz3u4HQA2hfS0CWFBkkpDJO7DL7PV4U8hyjQH1JYa7dJQMucht49rpvdkErWXWoJKLU0uBy4SAkEP9W2fKdoaJJKAslwhIDOH3Jt1Ko9JqdWhRUkhIKUBMsAE1FlLuog0K4inyfOYS7Q7OmLKKJikgISLKUkE3LsD1+0MzhWBJ3kcSb3N/YmCmWlE0rWwFgKbHHJiMub843NCgTQoqWECwSKsljSQqoWsnnnpEiQW2BMz0W7xBiSNWsClSamcBaQWu1JJ5WGecAnKVMKwxKg5wT1sN4kSJs1rt0k3Yse8bxv+Hpy5iVaYLILFaQX4SGdhzxa0aevSVTZk0rCAsJZTkEkJSCpx8psotuo8okSFYWqac/3/AKlqQ7ubxgO3eyzL7pRSlfAsAOosXSlJcgO1zd7Av1y9L2jRKWpHEsIIUFfQWFw9wWeORI07aDlaNV7j2Wc0GoXNkkTSQhFauSVJatiWseEt5Pe8KdgadChOqKZiu7WsXUAFJKaqVO3hJ2IjsSKakNrzkgSx1hO19Cr4HT0KKv5ikkKZwKVKJJFiGKfeMjSSVdxOAI/6akkE5CwOG2WVkcokSBSc5fr+8Cmen0iwFJUzispXxD5Uk7YPCA25UDtGavULkBaAypaqpNBDGYAVBanAJCisrIYctgHkSJU7Zre9NYom32UgzNOJS0KqBJQtaShXEQCFg/OL3wfUx1Cu+llDAKlzQZqVA1Du0zKG5u8q4sWOYkSMqvnDN0t/EY6rmmfNmLnT5nfIT3JUrukt4EAcIB2sA+5ILRrz5XdqM3IVLAKdiUlgQRzBudyUxIkFnvltoDp78pK8L2UU1UbywXGwDlIY9VDF2thxC+m1RSsm4UTUHqKCgKyl8K8JIG2ciJEgZBmI6j7zhtNRUwlKikMVlSBxEAcLlZbayA+c848z2hOkhYlpmrWsNWW4SbZa+zZsMAbyJAwi3J8BBMSd2VqVB0pWUs6qbG9zg3x5YzeNbRaZUmWjKFLmEFKkhQ/li4UlWxdzYh0jG0iRc4lnstoeU9BKmh3DJS1SglwAAyzQHdODbDwvP1zlUpKAP5MyYtxdREsKSCXelJUABub72kSJUVBYx01Myuw5SSpMyligFZJNyLhTAeYAf7w1q5pNCUgTbVKSlTApFyKnGwy+X8okSL5c1Q35QUxcgRnTTXlkUGWkKFZVxcRuBW5fwkAjrzvqo1VMtAAJeoMCKnAupmL7jfw+USJE6yAEHwm1V7wB6GA0k8rUErJSCKwKQHDlLhW7F7cxAJ6lKFD/ADUvbBIDhgzWH2iRInWNjbwBk6rlgLw2qlpKkLdikkJDBTDZJcsXYH084iiku2LlyL4VYAAUjYO/KJEiSsckVahGo6zk/U1JskCgU3cpDA33cOpJYbmE+zpaBUkEmn5jxBAFQI63A8zEiQ5JKk/KTZyz3MRkTHmspiUkiz2LgWJzZP4xsfEgeEOCAflOwYXPJsRyJDV1F9YhJ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http://www.motto.net.ua/old_site/img/summer/1312791996_EFF0E8F0EEE4E020E1EBE0E3EEF2E2EEF0E8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785" y="0"/>
            <a:ext cx="10800000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1412776"/>
            <a:ext cx="86565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Экологическое воспитание в </a:t>
            </a:r>
          </a:p>
          <a:p>
            <a:pPr algn="ctr"/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детском саду</a:t>
            </a:r>
          </a:p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Консультация для воспитателей 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Автор: воспитатель второй младшей группы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«Солнышко»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Биба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О.И.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3310/bonoooooo.3e/0_72e7_751c95a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012"/>
            <a:ext cx="9288016" cy="69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0"/>
            <a:ext cx="91085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Цель экологического образования - формирование человека нового типа с новым экологическим мышлением, способного осознавать последствия своих действий по отношению к окружающей среде и умеющего жить в относительной гармонии с природой;</a:t>
            </a:r>
          </a:p>
        </p:txBody>
      </p:sp>
    </p:spTree>
    <p:extLst>
      <p:ext uri="{BB962C8B-B14F-4D97-AF65-F5344CB8AC3E}">
        <p14:creationId xmlns:p14="http://schemas.microsoft.com/office/powerpoint/2010/main" val="8180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vet-vnutri.ru/wp-content/uploads/2014/03/nastol.com_.ua-23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665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5356" y="0"/>
            <a:ext cx="101519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Дошкольники - начальное звено системы непрерывного образования, значит, содержание их образования должно быть увязано с содержанием экологического образования следующих ступеней - школьников. Элементарные экологические знания, полученные детьми в младшем возрасте, помогут им в дальнейшем осваивать предметы экологической направленности;</a:t>
            </a:r>
          </a:p>
        </p:txBody>
      </p:sp>
    </p:spTree>
    <p:extLst>
      <p:ext uri="{BB962C8B-B14F-4D97-AF65-F5344CB8AC3E}">
        <p14:creationId xmlns:p14="http://schemas.microsoft.com/office/powerpoint/2010/main" val="10787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96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8</cp:revision>
  <dcterms:created xsi:type="dcterms:W3CDTF">2015-05-18T13:52:29Z</dcterms:created>
  <dcterms:modified xsi:type="dcterms:W3CDTF">2015-08-31T14:19:07Z</dcterms:modified>
</cp:coreProperties>
</file>