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7EDAB-52AF-4408-A388-EF21BA97A501}" type="datetimeFigureOut">
              <a:rPr lang="ru-RU" smtClean="0"/>
              <a:t>07.09.2015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D0EB9-027D-4CFA-9250-7FD5BBCB2DB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268760"/>
            <a:ext cx="7411562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55776" y="476672"/>
            <a:ext cx="4284476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8335516" cy="6271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80728"/>
            <a:ext cx="8757527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88640"/>
            <a:ext cx="7128792" cy="6201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</Words>
  <Application>Microsoft Office PowerPoint</Application>
  <PresentationFormat>Экран (4:3)</PresentationFormat>
  <Paragraphs>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.</vt:lpstr>
      <vt:lpstr>.</vt:lpstr>
      <vt:lpstr>.</vt:lpstr>
      <vt:lpstr>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Арам</dc:creator>
  <cp:lastModifiedBy>Арам</cp:lastModifiedBy>
  <cp:revision>2</cp:revision>
  <dcterms:created xsi:type="dcterms:W3CDTF">2015-09-07T12:25:38Z</dcterms:created>
  <dcterms:modified xsi:type="dcterms:W3CDTF">2015-09-07T12:31:23Z</dcterms:modified>
</cp:coreProperties>
</file>