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2" r:id="rId3"/>
    <p:sldId id="266" r:id="rId4"/>
    <p:sldId id="273" r:id="rId5"/>
    <p:sldId id="274" r:id="rId6"/>
    <p:sldId id="278" r:id="rId7"/>
    <p:sldId id="279" r:id="rId8"/>
    <p:sldId id="280" r:id="rId9"/>
    <p:sldId id="282" r:id="rId10"/>
    <p:sldId id="276" r:id="rId11"/>
    <p:sldId id="270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E7017-7715-4984-96B6-4F5B08F62E63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28078-0220-4D8A-9A8A-42EF3BEFF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28078-0220-4D8A-9A8A-42EF3BEFF9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22F56E-6C0A-4F53-B241-4E62F62B114C}" type="datetimeFigureOut">
              <a:rPr lang="ru-RU" smtClean="0"/>
              <a:pPr/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5284D44-9541-4087-A0D4-2640A8C630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/>
            </a:r>
            <a:br>
              <a:rPr lang="en-US" b="1" cap="small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57148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МЕТОДЫ ИЗУЧЕНИЯ  СЕМЬИ  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small" dirty="0" smtClean="0">
                <a:latin typeface="Times New Roman" pitchFamily="18" charset="0"/>
                <a:cs typeface="Times New Roman" pitchFamily="18" charset="0"/>
              </a:rPr>
              <a:t>ОПЫТА СЕМЕЙНОГО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84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285860"/>
            <a:ext cx="7125112" cy="40514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 – это то, что мы делим на всех,?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понемножку: и слёзы, и смех,?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Взлёт и падение, радость, печаль,!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Дружба и ссоры, молчанья печать. 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Семья – это то, что с тобою всегда,!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Пусть мчатся секунды, недели, года,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стены родные, отчий твой дом -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Сердце навеки останется в нём!</a:t>
            </a:r>
          </a:p>
          <a:p>
            <a:endParaRPr lang="ru-RU" dirty="0"/>
          </a:p>
        </p:txBody>
      </p:sp>
      <p:pic>
        <p:nvPicPr>
          <p:cNvPr id="2050" name="Picture 2" descr="C:\Users\пк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910361"/>
            <a:ext cx="2596852" cy="1947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пк\Desktop\druzhnaya_se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165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8215338" y="628652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857232"/>
          <a:ext cx="7643866" cy="45720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96557"/>
                <a:gridCol w="4847309"/>
              </a:tblGrid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разбил 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чашку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дергает кошку за хвост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</a:tr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Мальчик 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бьет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мальчика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несет мамину сумку</a:t>
                      </a:r>
                      <a:endParaRPr lang="ru-RU" sz="1200" b="1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</a:tr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держит  цветок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подает бабушке лекарство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</a:tr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 чистит ботинки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выносит мусор в мусоропровод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 anchor="b"/>
                </a:tc>
              </a:tr>
              <a:tr h="91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Мальчик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убирает постель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поливает цветы</a:t>
                      </a:r>
                      <a:endParaRPr lang="ru-RU" sz="1200" b="1" dirty="0">
                        <a:latin typeface="Times New Roman" pitchFamily="18" charset="0"/>
                        <a:ea typeface="PMingLiU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643834" y="607220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857233"/>
            <a:ext cx="7125112" cy="50015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Методы изучения семьи и опыта семейного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способы, которые помогают собрать, проанализировать, обобщить данные о семье, семейном воспитании, о специфике и закономерностях воспитания в отдельно взятой семье.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42228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Выбор методов изучения семьи и опыта семейного воспитания зависит от двух важнейших обстоятельств: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Каждая семья индивидуальна и уникальна, по своему неповторима.	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Семья - это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микроколлектив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endParaRPr lang="ru-RU" dirty="0"/>
          </a:p>
        </p:txBody>
      </p:sp>
      <p:pic>
        <p:nvPicPr>
          <p:cNvPr id="1026" name="Picture 2" descr="C:\Users\пк\Desktop\1373967053_100978313_dgtymeyz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221088"/>
            <a:ext cx="3036213" cy="2011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Примерный план изучения опыта семейного воспитания: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1.Сначала собирается статистическая информация в форме анкетирования, беседы или интервьюирования: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 семьи;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родителей и других членов семьи;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профессии родителей и членов семьи;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увлечение (хобби)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приоритеты семьи в воспитании детей.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572428" cy="824449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2.Семейная атмосфера,  особенности взаимоотношений в семье   и семейного воспитания: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3" y="2000240"/>
            <a:ext cx="6000792" cy="33575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характер взаимоотношений;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позиция каждого члена семьи в том или ином вопросе; 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степень участия родителей и всех членов семьи в воспитании детей; 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степень воспитательных усилий;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тон обращения друг к другу.</a:t>
            </a:r>
          </a:p>
          <a:p>
            <a:pPr>
              <a:lnSpc>
                <a:spcPct val="120000"/>
              </a:lnSpc>
            </a:pPr>
            <a:endParaRPr lang="ru-RU" sz="6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125112" cy="487807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совместных форм деятельности в семье: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вовлечение детей в общие семейные дела;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разобщенность родителей и детей в семейных делах;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отстранение детей от семейных дел;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дифференциация обязанностей взрослых при организации различных форм деятельности в семье.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814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4.Уровень педагогической культуры родителей: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наличие определенных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педагогических знаний, практических умений родителей;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ограниченность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педагогических знаний;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негативное отношение к приобретению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педагогических знаний.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500174"/>
            <a:ext cx="72866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Методы изучения семьи и семейного воспитания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пк\Desktop\1796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4751313" cy="3195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715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Наблюдение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Интервьюирование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Беседа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Психолого-педагогический тренинг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Выполнение ребенком практического задания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Метод написания родителями мини – сочинения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Рисуночная методика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Метод игровых заданий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Методика комментирования картинок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Методика завершения рассказа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Методика неоконченных предложений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Анализ результатов творческой деятельности детей и родителей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3857620" y="342900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3857620" y="392906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372</TotalTime>
  <Words>355</Words>
  <Application>Microsoft Office PowerPoint</Application>
  <PresentationFormat>Экран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  </vt:lpstr>
      <vt:lpstr>Слайд 2</vt:lpstr>
      <vt:lpstr>Слайд 3</vt:lpstr>
      <vt:lpstr>Примерный план изучения опыта семейного воспитания: </vt:lpstr>
      <vt:lpstr>2.Семейная атмосфера,  особенности взаимоотношений в семье   и семейного воспитания: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Есаулкова Любовь Евгеньевна</dc:creator>
  <cp:lastModifiedBy>пк</cp:lastModifiedBy>
  <cp:revision>36</cp:revision>
  <dcterms:created xsi:type="dcterms:W3CDTF">2014-11-13T04:35:58Z</dcterms:created>
  <dcterms:modified xsi:type="dcterms:W3CDTF">2015-09-08T13:38:53Z</dcterms:modified>
</cp:coreProperties>
</file>