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82" r:id="rId3"/>
    <p:sldId id="258" r:id="rId4"/>
    <p:sldId id="260" r:id="rId5"/>
    <p:sldId id="261" r:id="rId6"/>
    <p:sldId id="281" r:id="rId7"/>
    <p:sldId id="275" r:id="rId8"/>
    <p:sldId id="262" r:id="rId9"/>
    <p:sldId id="273" r:id="rId10"/>
    <p:sldId id="276" r:id="rId11"/>
    <p:sldId id="274" r:id="rId12"/>
    <p:sldId id="272" r:id="rId13"/>
    <p:sldId id="278" r:id="rId14"/>
    <p:sldId id="277" r:id="rId15"/>
    <p:sldId id="279" r:id="rId16"/>
    <p:sldId id="287" r:id="rId17"/>
    <p:sldId id="285" r:id="rId18"/>
    <p:sldId id="286" r:id="rId19"/>
    <p:sldId id="271" r:id="rId20"/>
    <p:sldId id="28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985EA-C0F4-42C7-A3A2-EA4738822972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CB23D-8BC3-4CB4-B93B-7C90B096CD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Одним из путей снижения адаптационного стресса при поступлении ребенка в дошкольное учреждение, повышению качества жизни ребенка является создание группы кратковременного пребывания для детей раннего возраста. Положительное влияние на течение процесса адаптации оказывает правильная организация воспитательно-образовательной работы и уровень социализации ребенка.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CB23D-8BC3-4CB4-B93B-7C90B096CDA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Развитие двигательной активности детей, обучение навыкам правильной ходьбы и другим видам основных движений, развитие крупной и мелкой моторики, координации движений.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Развитие эмоциональной сферы ребенка, формирование эстетического вкуса через использование различных видов и форм организации музыкальной деятельности.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CB23D-8BC3-4CB4-B93B-7C90B096CDA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Итогом посещения  детьми группы кратковременного пребывания для раннего возраста должна стать готовность ребенка к приходу в группы ДОУ, которая состоит из следующих компонентов: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CB23D-8BC3-4CB4-B93B-7C90B096CDA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составная часть воспитательно-образовательной работы в группе кратковременного пребывания для детей раннего возраста, который имеет целью определение индивидуальной направленности психолого-педагогического воздействия и выражается в следующем: представлено на слайде.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контроле за развитием и поведением детей участвуют воспитатели группы. Результаты наблюдении заносят в «Карту развития и поведения ребенка», которая хранится в группе. Карту заводят на ребенка в день поступления в группу и ведут в течение всего периода посещения данной группы.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CB23D-8BC3-4CB4-B93B-7C90B096CDA5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Кроме того, желательно проводить диагностику развития ребенка, которая позволяет своевременно наметить развивающие и коррекционные игры и занятия.</a:t>
            </a:r>
            <a:r>
              <a:rPr lang="ru-RU" sz="1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Вывод.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Организация воспитательно-образовательной работы в группе кратковременного пребывания с детьми раннего возраста позволяет решать вопросы адаптации и удовлетворять потребности родителей детей раннего возраста в посещении данной группы.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CB23D-8BC3-4CB4-B93B-7C90B096CDA5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Это – группы, открывающиеся приказом окружного управления образования (по согласованию с районными Управами).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Группа кратковременного пребывания решает задачи социальной и педагогической компенсации условий для полноценного развития ребенка. Содержание образования направлено на реализацию направлений концепции дошкольного воспитания, образовательных программ, рекомендованных Министерством образования РФ.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Группу кратковременного пребывания посещают дети в течение учебного года (сентябрь-май), 3 раза в неделю по 2 часа вместе с мамой или другими близкими ребенку людьми. Посещение группы организовано впервой половине дня: с 9.00 до 14.00 или во второй половине дня: с 15.00 до 17.00, питание, сон не предусмотрены.</a:t>
            </a:r>
            <a:endParaRPr lang="ru-RU" sz="105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CB23D-8BC3-4CB4-B93B-7C90B096CDA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Обучение и развитие способностей детей осуществляется исключительно исходя из их интересов и индивидуальных особенностей, а также запросов семьи. Учебно-воспитательный процесс включает в себя разнообразные виды детской деятельности, которая организуется педагогом посредством фронтальных, подгрупповых, индивидуальных занятий. За счет разновозрастного сотрудничества стимулируется общение детей, развиваются эмоции и мотивы, способствующие налаживанию межличностных отношений.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формирование у детей адекватных возрасту способов и средств общения со взрослыми и сверстниками;</a:t>
            </a:r>
          </a:p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налаживание гуманных, доброжелательных отношений между детьми;</a:t>
            </a:r>
          </a:p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укрепление физического и психического здоровья детей, обеспечивающее эмоциональное благополучие и учет индивидуальных возможностей детей;</a:t>
            </a:r>
          </a:p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развитие речи детей: пополнение пассивного словаря и развитие активного словаря.</a:t>
            </a:r>
          </a:p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развитие познавательных процессов (восприятия, внимания, памяти, мышления от наглядно-действенного к основам наглядно-образного мышления);</a:t>
            </a:r>
          </a:p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развитие основных видов деятельности: от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предметно-манипулятивной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к сюжетно – ролевой игре.</a:t>
            </a:r>
          </a:p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подготовка детей к поступлению в группу детей дошкольного возраста.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CB23D-8BC3-4CB4-B93B-7C90B096CDA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Функционирование группы кратковременного пребывания осуществляется под контролем медиков и психолого-педагогической службы.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CB23D-8BC3-4CB4-B93B-7C90B096CDA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Основные методы и приемы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занятиях широко используются наглядные методы (показ предметов, образца, способов действия); словесные (вопросы, указания, объяснения); игровые методы и приемы, сюрпризные моменты, в виду особенности восприятия детей данного возраста рассказ воспитателя используется редко.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случае, если у ребенка возникают сложности в общении с педагогом, педагогическое воздействие осуществляется через маму или другого близкого ребенку человека, присутствующего на занятии.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Воспитатели постепенно включают родителей в совместные игры, занятия; учат использовать игрушки, предметы, игровое пространство, события происходящие в детском коллективе.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CB23D-8BC3-4CB4-B93B-7C90B096CDA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Процесс организации воспитательно-образовательной работы в ГКП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sz="105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Сначала детей включают в списки группы  кратковременного пребывания, формируют разновозрастную группу от 1 года до 3 лет, в количестве 10 человек. Первые две недели пребывания в группе с детьми и родителями одновременно работают два воспитателя. Они организуют совместную деятельность взрослого и ребенка, разные виды игр,  при этом особое внимание уделяется играм, направленным на освоение окружающей среды, знакомство с педагогами ДОУ, другими детьми.</a:t>
            </a:r>
            <a:endParaRPr lang="ru-RU" sz="105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Затем функции воспитателей разделяются:</a:t>
            </a:r>
            <a:endParaRPr lang="ru-RU" sz="105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воспитатель: осуществляет общую организацию деятельности всех детей и родителей; организует совместную деятельность ребенка и взрослого по направлениям.</a:t>
            </a:r>
            <a:endParaRPr lang="ru-RU" sz="105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воспитатель: проводит индивидуальные занятия по развитию речи и сенсорному воспитанию (в специально оборудованной комнате для занятий).</a:t>
            </a:r>
            <a:endParaRPr lang="ru-RU" sz="105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CB23D-8BC3-4CB4-B93B-7C90B096CDA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Большое значение уделяется социально-педагогической работе с семьей, которая предполагает активное включение родителей в организацию образовательного процесса и сам педагогический процесс, обучение родителей формам развивающего взаимодействия с детьми, оказание консультативной помощи родителям по вопросам воспитания и образования детей.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CB23D-8BC3-4CB4-B93B-7C90B096CDA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Формирование ролевых действий, стимуляция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сюжетно-отобразительной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игры. Развитие социальных навыков, сенсорных способностей, познавательного и речевого развития, конструктивной деятельности и др.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CB23D-8BC3-4CB4-B93B-7C90B096CDA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Использование методов релаксации. Развитие тонкой моторики – стимуляция двигательной деятельности (координация движений руки и глаз); развитие способности распознавать цвета и формы; эстетическое удовольствие, ощущение психологического комфорта, способности к самостоятельной деятельности.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CB23D-8BC3-4CB4-B93B-7C90B096CDA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30718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«Организация воспитательно-образовательной работы </a:t>
            </a:r>
            <a:b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детьми раннего возраста </a:t>
            </a:r>
            <a:b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группе кратковременного пребывания»</a:t>
            </a:r>
            <a:endParaRPr lang="ru-RU" sz="4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informatio.ru/wp-content/uploads/2012/02/deti3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3857628"/>
            <a:ext cx="3985697" cy="26812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2050" name="Picture 2" descr="D:\картинки\multik43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1429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image.slidesharecdn.com/random-120625031001-phpapp02/95/slide-11-728.jpg?cb=134061186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785794"/>
            <a:ext cx="7286676" cy="5786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Предметно-развивающая среда </a:t>
            </a:r>
            <a:endParaRPr lang="ru-RU" sz="4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/>
          <a:lstStyle/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Комната для раздевания и ожидания родителями; 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Комнаты для занятий и игр;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сенсорная комната;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«Горенка» – для ознакомления детей с народным бытом;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Музыкальный зал;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Физкультурный зал;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Изостудия.</a:t>
            </a:r>
          </a:p>
          <a:p>
            <a:endParaRPr lang="ru-RU" dirty="0"/>
          </a:p>
        </p:txBody>
      </p:sp>
      <p:pic>
        <p:nvPicPr>
          <p:cNvPr id="4" name="Рисунок 3" descr="http://ds1394.mskzapad.ru/images/cms/data/gkp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3714752"/>
            <a:ext cx="2514598" cy="29241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image.slidesharecdn.com/random-120625031001-phpapp02/95/slide-6-728.jpg?cb=1340611865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785794"/>
            <a:ext cx="7715304" cy="571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image.slidesharecdn.com/random-120625031001-phpapp02/95/slide-7-728.jpg?cb=1340611865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642919"/>
            <a:ext cx="7358114" cy="5681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image.slidesharecdn.com/random-120625031001-phpapp02/95/slide-8-728.jpg?cb=1340611865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714356"/>
            <a:ext cx="7715304" cy="571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Ожидаемый результат</a:t>
            </a:r>
            <a:endParaRPr lang="ru-RU" sz="4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7209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1</a:t>
            </a:r>
            <a: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1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Коммуникативная готовность</a:t>
            </a:r>
            <a: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- контактность;</a:t>
            </a:r>
          </a:p>
          <a:p>
            <a:pPr lvl="0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- умение выразить потребности и желания;</a:t>
            </a:r>
          </a:p>
          <a:p>
            <a:pPr lvl="0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-адекватное реагирование на оценки взрослых.</a:t>
            </a:r>
          </a:p>
          <a:p>
            <a:pPr>
              <a:buNone/>
            </a:pPr>
            <a:r>
              <a:rPr lang="ru-RU" sz="31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Познавательная готовность:</a:t>
            </a:r>
          </a:p>
          <a:p>
            <a:pPr lvl="0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- активность на занятиях и в играх;</a:t>
            </a:r>
          </a:p>
          <a:p>
            <a:pPr lvl="0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- умение доводить начатое до конца;</a:t>
            </a:r>
          </a:p>
          <a:p>
            <a:pPr>
              <a:buNone/>
            </a:pPr>
            <a:r>
              <a:rPr lang="ru-RU" sz="31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Самостоятельность в выполнении действий:</a:t>
            </a:r>
          </a:p>
          <a:p>
            <a:pPr lvl="0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- игровых;</a:t>
            </a:r>
          </a:p>
          <a:p>
            <a:pPr lvl="0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-гигиенических навыков;</a:t>
            </a:r>
          </a:p>
          <a:p>
            <a:pPr lvl="0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- навыков самообслуживания.</a:t>
            </a:r>
          </a:p>
          <a:p>
            <a:pPr lvl="0">
              <a:buNone/>
            </a:pPr>
            <a:r>
              <a:rPr lang="ru-RU" sz="31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 Эмоционально-положительное отношение к детскому саду.</a:t>
            </a:r>
          </a:p>
          <a:p>
            <a:pPr>
              <a:buNone/>
            </a:pPr>
            <a:r>
              <a:rPr lang="ru-RU" sz="31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7" name="Picture 3" descr="D:\картинки\80262c14b6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1428736"/>
            <a:ext cx="2000244" cy="207170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85818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Контроль и анализ развития детей</a:t>
            </a:r>
            <a:r>
              <a:rPr lang="ru-RU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357850"/>
          </a:xfrm>
        </p:spPr>
        <p:txBody>
          <a:bodyPr>
            <a:normAutofit fontScale="25000" lnSpcReduction="20000"/>
          </a:bodyPr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- наблюдения за поведением и развитием каждого ребенка;</a:t>
            </a:r>
          </a:p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- принятие решения о своевременной коррекции воспитательных воздействий.</a:t>
            </a:r>
          </a:p>
          <a:p>
            <a:pPr>
              <a:buNone/>
            </a:pPr>
            <a:r>
              <a:rPr lang="ru-RU" sz="7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«Карта развития и поведения ребенка» 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в каждой графе проставляются такие условные знаки: квадрат (выше нормы), треугольник (норма), круг (ниже нормы).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Фамилия, имя ребенка</a:t>
            </a:r>
          </a:p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Дата рождения</a:t>
            </a:r>
          </a:p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Возраст при поступлении</a:t>
            </a:r>
          </a:p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Понимание речи</a:t>
            </a:r>
          </a:p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Активная речь</a:t>
            </a:r>
          </a:p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Сенсорное развитие</a:t>
            </a:r>
          </a:p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Игра</a:t>
            </a:r>
          </a:p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Движения</a:t>
            </a:r>
          </a:p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Гигиенические навыки</a:t>
            </a:r>
          </a:p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Конструирование</a:t>
            </a:r>
          </a:p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Лепка</a:t>
            </a:r>
          </a:p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Поведение</a:t>
            </a:r>
          </a:p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</a:p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Назначения</a:t>
            </a:r>
          </a:p>
          <a:p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http://www.razvitie21vek.ru/sites/upload/imagefolder/03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857628"/>
            <a:ext cx="3286148" cy="250033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Журнал адаптации</a:t>
            </a:r>
            <a:endParaRPr lang="ru-RU" sz="4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472518" cy="542928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Определение поведенческой реакции ребенка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Эмоциональное состояние</a:t>
            </a:r>
            <a:endParaRPr lang="ru-RU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+3. Весел, жизнерадостен, подвижен, активен.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+2. Улыбается, настроение хорошее, спокоен.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+1. Иногда задумчив, замкнут.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1. Легкая плаксивость, хныканье.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2. Плачет за компанию, плач приступообразный.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3. Сильный плач, подавленное настроение.</a:t>
            </a:r>
          </a:p>
          <a:p>
            <a:pPr>
              <a:buNone/>
            </a:pPr>
            <a:endParaRPr lang="ru-RU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Социальные контакты</a:t>
            </a:r>
            <a:endParaRPr lang="ru-RU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+3. Много друзей, охотно играет с детьми.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+2. Сдержан, просится на руки, неохотно играет с детьми.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+1. Безразличен к играм, отстранен, замкнут.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 1. Невесел, с детьми не контактирует, даже если вовлечен в игру.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 2. Проявляет тревогу, бросает начатые игры.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 3. Недружелюбен, агрессивен, мешает детям играть.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mdou40.ru/upload/images/detia_315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2643182"/>
            <a:ext cx="11906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6000792"/>
          </a:xfrm>
        </p:spPr>
        <p:txBody>
          <a:bodyPr numCol="1">
            <a:normAutofit fontScale="925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Аппетит</a:t>
            </a:r>
            <a:endParaRPr lang="ru-RU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+ 3. Очень хороший аппетит, съедает все с удовольствием.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+ 2. Нормальный аппетит, ест до насыщения.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+ 1. Аппетит выборочный.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1. Отвергает некоторые блюда, капризничает.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 2. Приходится следить за тем, чтобы ел, ест долго и неохотно.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 3. Отвращение к еде, кормление мучительное.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Вывод.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Организация воспитательно-образовательной работы в группе кратковременного пребывания с детьми раннего возраста позволяет решать вопросы адаптации и удовлетворять потребности родителей детей раннего возраста в посещении данной группы.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http://mdou40.ru/upload/images/detia_794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1500174"/>
            <a:ext cx="142876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3880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www.gazetaeao.ru/images/stories/deti-sa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4286256"/>
            <a:ext cx="3429024" cy="228601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" name="Рисунок 4" descr="http://s1.maminklub.lv/cache/ca/6d/ca6d1bf9d84ac23edd7f1a5072881aeb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714488"/>
            <a:ext cx="3143272" cy="235745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21506" name="Picture 2" descr="http://www.rbc.ua/static/img/a/p/ap_baby57_250x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1714488"/>
            <a:ext cx="3357586" cy="235745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500066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Создание ГКП регламентируют следующие документы: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50072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Типовое положение о дошкольном образовательном учреждении № 666 от 12.09.2008     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 Письмо Минобразования России от 29.06.1999 № 129/23 – 16 «Об          организации в дошкольных образовательных учреждениях групп кратковременного пребывания для детей с отклонениями в развитии.       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Письмо Минобразования России от 10.04.2000 № 106/23 – 16 «О программе развития новых форм российского дошкольного образования в современных социально – экономических условиях» .       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Решение коллегии Минобразования России от 29.01.2002 № 2/2 «О ходе всероссийского эксперимента по организации новых форм дошкольного образования на основе кратковременного пребывания воспитанников в детском саду».        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-Письмо Минобразования России от 31.07.2002 № 271/23 – 16 «О направлении пакета документов «Организационное и программно-методическое обеспечение новых форм дошкольного образования на основе кратковременного пребывания детей в дошкольных образовательных учреждениях Российской Федерации», включающее в себя рекомендации по организации групп кратковременного пребывания в дошкольных образовательных учреждениях и методическое пособие «Содержание и формы работы с неорганизованными детьми в дошкольных образовательных учреждениях» . 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Приказ Минобразования России от 11.12.2002 № 4353 «Об итогах всероссийского эксперимента по организации новых форм дошкольного образования на основе кратковременного пребывания воспитанников в детском саду».      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Распоряжение правительства Москвы от 11.01.1999 № 6 – РЗП «Об утверждении Положения о группах развития (кратковременного пребывания) для детей, не посещающих дошкольные образовательные  учреждения».      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Приказ Московского комитета образования от 21.01.1999 № 22 «Положение о группах развития (кратковременного  пребывания) для детей, не посещающих дошкольные образовательные учреждения». 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Используемая литература: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Журнал «Дошкольное образование» (?)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Ирина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ЧУМАКОВА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Новые формы образовательных услуг: группы кратковременного пребывания в детском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саду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Из опыта ДОУ № 25 г. Алексина Тульской области по организации работы групп кратковременного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пребывания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Данилина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Т.А. Программно – методическое обеспечение групп кратковременного пребывания в ДОУ: практическое пособие / Т.А. Данилина, В.Я.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Зедгенидзе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– М.: АРКТИ, 2006. – 320 с.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428760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Группы кратковременного пребывания (ГКП) детей в ДОУ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64347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Цель:</a:t>
            </a:r>
          </a:p>
          <a:p>
            <a:pPr lvl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-социализация детей раннего возраста;</a:t>
            </a:r>
          </a:p>
          <a:p>
            <a:pPr lvl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-сокращение сроков адаптации к условиям ДОУ;</a:t>
            </a:r>
          </a:p>
          <a:p>
            <a:pPr lvl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-повышение педагогической компетентности родителей в вопросах воспитания и развития детей.</a:t>
            </a:r>
          </a:p>
        </p:txBody>
      </p:sp>
      <p:pic>
        <p:nvPicPr>
          <p:cNvPr id="4" name="Рисунок 3" descr="http://dou2679.edusite.ru/images/47553729_ruth_181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4429132"/>
            <a:ext cx="235745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4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429288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организация периода адаптации ребенка к детскому саду;</a:t>
            </a:r>
          </a:p>
          <a:p>
            <a:pPr lvl="0"/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формирование умений общения со сверстниками;</a:t>
            </a:r>
          </a:p>
          <a:p>
            <a:pPr lvl="0"/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укрепление физического и психического здоровья детей, обеспечивающее эмоциональное благополучие и учет индивидуальных возможностей детей;</a:t>
            </a:r>
          </a:p>
          <a:p>
            <a:pPr lvl="0"/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развитие речи детей;</a:t>
            </a:r>
          </a:p>
          <a:p>
            <a:pPr lvl="0"/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развитие познавательных процессов;</a:t>
            </a:r>
          </a:p>
          <a:p>
            <a:pPr lvl="0"/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развитие основных видов деятельности;</a:t>
            </a:r>
          </a:p>
          <a:p>
            <a:pPr lvl="0"/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подготовка детей к поступлению в группу детей дошкольного возраста.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 descr="D:\картинки\1289539595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3143248"/>
            <a:ext cx="1643074" cy="17859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71438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Направления работы </a:t>
            </a:r>
            <a:endParaRPr lang="ru-RU" sz="4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8641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Работа с детьми: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Планирование воспитательно-образовательной работы строится исходя из возраста и возможностей, индивидуального психофизического развития детей. Расписание занятий строится с учетом рекомендаций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охране жизни и здоровья детей.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 рамках воспитательно-образовательного процесса деятельность педагогов и специалистов ГКП направлена на:</a:t>
            </a:r>
            <a:endParaRPr lang="ru-RU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-Формирование предпосылок сюжетно - ролевой игры;</a:t>
            </a: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-Формирование культурно - гигиенических навыков;</a:t>
            </a: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Cенсорное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воспитание;</a:t>
            </a: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-Музыкальное воспитание;</a:t>
            </a: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-Развитие изобразительной деятельности.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Образовательный процесс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64360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Содержание образования в Группе определяется образовательной (коррекционной) программой для дошкольных образовательных учреждений, исходя из особенностей психофизического развития, индивидуальных возможностей и состояния здоровья детей.</a:t>
            </a:r>
          </a:p>
          <a:p>
            <a:pPr>
              <a:buNone/>
            </a:pP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Образовательные программы: стандартно-типовые, дополнительные, коррекционные (специальные) — реализуются через специфичные для каждого возраста детей виды деятельности.</a:t>
            </a:r>
          </a:p>
          <a:p>
            <a:pPr>
              <a:buNone/>
            </a:pP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Организация образовательного процесса в Группе регламентируется учебным планом и расписанием занятий, утверждаемых руководителем образовательного учреждения.</a:t>
            </a:r>
          </a:p>
          <a:p>
            <a:pPr>
              <a:buNone/>
            </a:pP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Продолжительность занятий и режим работы в Группах организуется с учетом гигиенических требований к максимальной нагрузке на детей дошкольного возраста в организованных формах обучения.</a:t>
            </a:r>
          </a:p>
          <a:p>
            <a:pPr>
              <a:buNone/>
            </a:pP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При организации работы с детьми используются формы работы:</a:t>
            </a:r>
          </a:p>
          <a:p>
            <a:pPr lvl="0"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- индивидуальные;</a:t>
            </a:r>
          </a:p>
          <a:p>
            <a:pPr lvl="0"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- групповые;</a:t>
            </a:r>
          </a:p>
          <a:p>
            <a:pPr lvl="0"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- подгрупповые.</a:t>
            </a:r>
          </a:p>
          <a:p>
            <a:endParaRPr lang="ru-RU" dirty="0"/>
          </a:p>
        </p:txBody>
      </p:sp>
      <p:pic>
        <p:nvPicPr>
          <p:cNvPr id="5" name="Picture 2" descr="D:\картинки\4b15f2e6295c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4929198"/>
            <a:ext cx="1595437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image.slidesharecdn.com/random-120625031001-phpapp02/95/slide-12-728.jpg?cb=1340611865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714356"/>
            <a:ext cx="8072494" cy="585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2428892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Работа с родителями: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взаимодействие с родителями с целью развития у них педагогической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компетентности по отношению к собственным детям, по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созданию необходимых условий для воспитания и полноценного развития ребенка, реализации заложенного в нем индивидуального потенциала, активного вхождения в окружающий мир взрослых и сверстников.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мотивации на сотрудничество с педагогами ДОУ.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Содержимое 3" descr="http://www.sad26.ru/files/sad26/shema.gif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357430"/>
            <a:ext cx="735811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81838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Условия создания и функционирования ГКП </a:t>
            </a:r>
            <a:endParaRPr lang="ru-RU" sz="4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929222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Подбор высококвалифицированного штата специалистов, работающих с детьми и родителями:</a:t>
            </a:r>
          </a:p>
          <a:p>
            <a:pPr lvl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Воспитатель;</a:t>
            </a:r>
          </a:p>
          <a:p>
            <a:pPr lvl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Педагог-психолог;</a:t>
            </a:r>
          </a:p>
          <a:p>
            <a:pPr lvl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Учитель - логопед;</a:t>
            </a:r>
          </a:p>
          <a:p>
            <a:pPr lvl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Старший воспитатель;</a:t>
            </a:r>
          </a:p>
          <a:p>
            <a:pPr lvl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Музыкальный руководитель;</a:t>
            </a:r>
          </a:p>
          <a:p>
            <a:pPr lvl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Воспитатель по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физо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Медсестра.</a:t>
            </a:r>
          </a:p>
          <a:p>
            <a:endParaRPr lang="ru-RU" sz="2800" dirty="0"/>
          </a:p>
        </p:txBody>
      </p:sp>
      <p:pic>
        <p:nvPicPr>
          <p:cNvPr id="4" name="Рисунок 3" descr="http://go4.imgsmail.ru/imgpreview?key=http%3A//skidki.newsproject.ru/resources/images/content/2013/04/11/1_ili_2_mesyaca_posescheniya_detskogo_sadika_schastlivii_malish.jpg&amp;mb=imgdb_preview_148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786058"/>
            <a:ext cx="3143272" cy="221457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283</TotalTime>
  <Words>1289</Words>
  <Application>Microsoft Office PowerPoint</Application>
  <PresentationFormat>Экран (4:3)</PresentationFormat>
  <Paragraphs>177</Paragraphs>
  <Slides>20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«Организация воспитательно-образовательной работы  с детьми раннего возраста  в группе кратковременного пребывания»</vt:lpstr>
      <vt:lpstr>Создание ГКП регламентируют следующие документы:</vt:lpstr>
      <vt:lpstr>Группы кратковременного пребывания (ГКП) детей в ДОУ </vt:lpstr>
      <vt:lpstr>Задачи:</vt:lpstr>
      <vt:lpstr>Направления работы </vt:lpstr>
      <vt:lpstr>Образовательный процесс </vt:lpstr>
      <vt:lpstr>Слайд 7</vt:lpstr>
      <vt:lpstr>    Работа с родителями: взаимодействие с родителями с целью развития у них педагогической компетентности по отношению к собственным детям, по созданию необходимых условий для воспитания и полноценного развития ребенка, реализации заложенного в нем индивидуального потенциала, активного вхождения в окружающий мир взрослых и сверстников. Создание мотивации на сотрудничество с педагогами ДОУ. </vt:lpstr>
      <vt:lpstr>Условия создания и функционирования ГКП </vt:lpstr>
      <vt:lpstr>Слайд 10</vt:lpstr>
      <vt:lpstr>Предметно-развивающая среда </vt:lpstr>
      <vt:lpstr>Слайд 12</vt:lpstr>
      <vt:lpstr>Слайд 13</vt:lpstr>
      <vt:lpstr>Слайд 14</vt:lpstr>
      <vt:lpstr>Ожидаемый результат</vt:lpstr>
      <vt:lpstr>Контроль и анализ развития детей </vt:lpstr>
      <vt:lpstr>Журнал адаптации</vt:lpstr>
      <vt:lpstr>Слайд 18</vt:lpstr>
      <vt:lpstr>Слайд 19</vt:lpstr>
      <vt:lpstr>Используемая литература: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«Организация воспитательно-образовательной работы  с детьми раннего возраста  в группе кратковременного пребывания»</dc:title>
  <dc:creator>е</dc:creator>
  <cp:lastModifiedBy>е</cp:lastModifiedBy>
  <cp:revision>32</cp:revision>
  <dcterms:created xsi:type="dcterms:W3CDTF">2014-03-06T16:09:27Z</dcterms:created>
  <dcterms:modified xsi:type="dcterms:W3CDTF">2014-03-14T14:58:26Z</dcterms:modified>
</cp:coreProperties>
</file>