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76" r:id="rId3"/>
    <p:sldId id="280" r:id="rId4"/>
    <p:sldId id="277" r:id="rId5"/>
    <p:sldId id="278" r:id="rId6"/>
    <p:sldId id="279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829B-0358-4AE3-A864-738F57776327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0CFD-6C6A-4125-A747-5AD039B6D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00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829B-0358-4AE3-A864-738F57776327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0CFD-6C6A-4125-A747-5AD039B6D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53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829B-0358-4AE3-A864-738F57776327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0CFD-6C6A-4125-A747-5AD039B6D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829B-0358-4AE3-A864-738F57776327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0CFD-6C6A-4125-A747-5AD039B6D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96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829B-0358-4AE3-A864-738F57776327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0CFD-6C6A-4125-A747-5AD039B6D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253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829B-0358-4AE3-A864-738F57776327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0CFD-6C6A-4125-A747-5AD039B6D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5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829B-0358-4AE3-A864-738F57776327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0CFD-6C6A-4125-A747-5AD039B6D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74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829B-0358-4AE3-A864-738F57776327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0CFD-6C6A-4125-A747-5AD039B6D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43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829B-0358-4AE3-A864-738F57776327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0CFD-6C6A-4125-A747-5AD039B6D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770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829B-0358-4AE3-A864-738F57776327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0CFD-6C6A-4125-A747-5AD039B6D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294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829B-0358-4AE3-A864-738F57776327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0CFD-6C6A-4125-A747-5AD039B6D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09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8829B-0358-4AE3-A864-738F57776327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60CFD-6C6A-4125-A747-5AD039B6D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4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801" y="1491395"/>
            <a:ext cx="6320694" cy="3939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31322" y="324118"/>
            <a:ext cx="846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Презентация на тему: </a:t>
            </a:r>
          </a:p>
          <a:p>
            <a:pPr algn="ctr"/>
            <a:r>
              <a:rPr lang="ru-RU" sz="3200" b="1" dirty="0" smtClean="0"/>
              <a:t>«Детям о Великой Отечественной войне»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508104" y="5631380"/>
            <a:ext cx="3384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Подготовила воспитатель: </a:t>
            </a:r>
            <a:r>
              <a:rPr lang="ru-RU" sz="2400" b="1" dirty="0" smtClean="0"/>
              <a:t>Калугина</a:t>
            </a:r>
            <a:r>
              <a:rPr lang="ru-RU" sz="2000" b="1" dirty="0" smtClean="0"/>
              <a:t> Т.Е.</a:t>
            </a:r>
            <a:br>
              <a:rPr lang="ru-RU" sz="2000" b="1" dirty="0" smtClean="0"/>
            </a:br>
            <a:r>
              <a:rPr lang="ru-RU" sz="2000" b="1" dirty="0" smtClean="0"/>
              <a:t>ГБДОУ №76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245803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650" y="4935071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Во время войны, которая продолжалась 4 года, было убито огромное количество людей. Фашисты не щадили ни женщин, ни детей, ни стариков.</a:t>
            </a:r>
            <a:endParaRPr lang="ru-RU" sz="2000" dirty="0"/>
          </a:p>
        </p:txBody>
      </p:sp>
      <p:pic>
        <p:nvPicPr>
          <p:cNvPr id="5" name="Picture 2" descr="C:\Users\123\Desktop\Новая папка (3)\images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02" y="404664"/>
            <a:ext cx="7920880" cy="43773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166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5589240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Русские солдаты защищали свою Родину и свой народ.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1" y="332656"/>
            <a:ext cx="7641629" cy="51316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24273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0" y="2636912"/>
            <a:ext cx="40324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На заводах и фабриках работали женщины и дети, </a:t>
            </a:r>
          </a:p>
          <a:p>
            <a:pPr algn="ctr"/>
            <a:r>
              <a:rPr lang="ru-RU" sz="2000" dirty="0" smtClean="0"/>
              <a:t>они изготавливали </a:t>
            </a:r>
          </a:p>
          <a:p>
            <a:pPr algn="ctr"/>
            <a:r>
              <a:rPr lang="ru-RU" sz="2000" dirty="0" smtClean="0"/>
              <a:t>танки, самолёты, снаряды и оружие.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034" y="3576237"/>
            <a:ext cx="4731630" cy="30034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C:\Users\123\Desktop\Новая папка (3)\images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76672"/>
            <a:ext cx="4736704" cy="26841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320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995" y="5805264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Все Советские люди верили что победят фашистов . . . и победили!</a:t>
            </a:r>
            <a:br>
              <a:rPr lang="ru-RU" sz="2000" dirty="0" smtClean="0"/>
            </a:br>
            <a:r>
              <a:rPr lang="ru-RU" sz="2000" dirty="0" smtClean="0"/>
              <a:t>Это было 9 мая 1945 года.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214" y="332656"/>
            <a:ext cx="3872808" cy="51240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69135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5877272"/>
            <a:ext cx="8532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 тех пор прошло много лет. В честь этих людей воздвигнуто много памятников, чтобы мы помнили об их подвиге.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67188"/>
            <a:ext cx="4920558" cy="36856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680" y="548680"/>
            <a:ext cx="3456191" cy="51467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78990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5805264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Каждый год люди возлагают венки к вечному огню, как символу того, что мы никогда не забудем воинов, погибших защищая нашу страну.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636" y="620688"/>
            <a:ext cx="6624736" cy="49621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44985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6021288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9 мая мы поздравляем ветеранов и вручаем им медали и подарки.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794" y="1268760"/>
            <a:ext cx="4752313" cy="4445051"/>
          </a:xfrm>
          <a:prstGeom prst="rect">
            <a:avLst/>
          </a:prstGeom>
        </p:spPr>
      </p:pic>
      <p:pic>
        <p:nvPicPr>
          <p:cNvPr id="6" name="Picture 2" descr="C:\Users\123\Desktop\Новая папка (3)\скачанные файлы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96" y="1806686"/>
            <a:ext cx="3312368" cy="33691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89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5661248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Во всем городах – героях нашей Родины гремит праздничный салют.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29" y="980728"/>
            <a:ext cx="6925741" cy="415544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025" y="2566987"/>
            <a:ext cx="2647950" cy="17240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475" y="3007500"/>
            <a:ext cx="1543050" cy="1143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312" y="2857462"/>
            <a:ext cx="2619375" cy="17430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47238"/>
            <a:ext cx="7969349" cy="49668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34119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836712"/>
            <a:ext cx="5381104" cy="4120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798056" y="5355604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На улице было жаркое лето . . 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19969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662" y="908720"/>
            <a:ext cx="6336704" cy="42941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115616" y="5801813"/>
            <a:ext cx="7382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Дети и взрослые спали в своих кроватках и видели чудесные сны.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4715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5602" y="5517232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Вдруг на нашу землю напали враги – немецкие фашисты.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974" y="620688"/>
            <a:ext cx="5112569" cy="4513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62750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0461" y="5341278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Они бомбили наши города и сёла, </a:t>
            </a:r>
            <a:r>
              <a:rPr lang="ru-RU" sz="2000" dirty="0"/>
              <a:t>м</a:t>
            </a:r>
            <a:r>
              <a:rPr lang="ru-RU" sz="2000" dirty="0" smtClean="0"/>
              <a:t>ирно спящих людей.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87283"/>
            <a:ext cx="5810250" cy="43353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18489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4939588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Фашисты хотели уничтожить весь наш народ: женщин, мужчин, детей, стариков или сделать их своими слугами и рабами.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122" y="620688"/>
            <a:ext cx="6031780" cy="39631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38571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3815" y="5170322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Они как разбойники, хотели захватить наши земли, чтобы города, сёла, заводы, рейки, озёра, горы принадлежали только им.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472" y="404664"/>
            <a:ext cx="6777533" cy="4551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69628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38620" y="1124744"/>
            <a:ext cx="37079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Русские люди не хотели всё это отдавать и быть у фашистов в подчинении.</a:t>
            </a:r>
          </a:p>
          <a:p>
            <a:pPr algn="ctr"/>
            <a:r>
              <a:rPr lang="ru-RU" sz="2000" dirty="0" smtClean="0"/>
              <a:t>Они встали как один на борьбу с фашистскими захватчиками.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14" y="476672"/>
            <a:ext cx="3889891" cy="5877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403" y="3608590"/>
            <a:ext cx="4574338" cy="2744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36385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5085184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22 июня 1941 года началась Великая Отечественная война.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052736"/>
            <a:ext cx="6443593" cy="3608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239091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276</Words>
  <Application>Microsoft Office PowerPoint</Application>
  <PresentationFormat>Экран (4:3)</PresentationFormat>
  <Paragraphs>22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123</cp:lastModifiedBy>
  <cp:revision>19</cp:revision>
  <dcterms:created xsi:type="dcterms:W3CDTF">2015-03-27T19:00:56Z</dcterms:created>
  <dcterms:modified xsi:type="dcterms:W3CDTF">2015-04-19T20:18:55Z</dcterms:modified>
</cp:coreProperties>
</file>