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7" r:id="rId3"/>
    <p:sldId id="256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F4DB-3EFF-4AB6-8081-FEEA29A23BF6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E04A-1B9F-4C42-BA1F-9C837CF29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F4DB-3EFF-4AB6-8081-FEEA29A23BF6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E04A-1B9F-4C42-BA1F-9C837CF29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F4DB-3EFF-4AB6-8081-FEEA29A23BF6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E04A-1B9F-4C42-BA1F-9C837CF29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F4DB-3EFF-4AB6-8081-FEEA29A23BF6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E04A-1B9F-4C42-BA1F-9C837CF29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F4DB-3EFF-4AB6-8081-FEEA29A23BF6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E04A-1B9F-4C42-BA1F-9C837CF29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F4DB-3EFF-4AB6-8081-FEEA29A23BF6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E04A-1B9F-4C42-BA1F-9C837CF29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F4DB-3EFF-4AB6-8081-FEEA29A23BF6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E04A-1B9F-4C42-BA1F-9C837CF29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F4DB-3EFF-4AB6-8081-FEEA29A23BF6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E04A-1B9F-4C42-BA1F-9C837CF29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F4DB-3EFF-4AB6-8081-FEEA29A23BF6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E04A-1B9F-4C42-BA1F-9C837CF29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F4DB-3EFF-4AB6-8081-FEEA29A23BF6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E04A-1B9F-4C42-BA1F-9C837CF299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F4DB-3EFF-4AB6-8081-FEEA29A23BF6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DE04A-1B9F-4C42-BA1F-9C837CF2990C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5D7F4DB-3EFF-4AB6-8081-FEEA29A23BF6}" type="datetimeFigureOut">
              <a:rPr lang="ru-RU" smtClean="0"/>
              <a:t>06.09.2015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11DE04A-1B9F-4C42-BA1F-9C837CF2990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348"/>
            <a:ext cx="8474564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/>
              <a:t>Использование </a:t>
            </a:r>
            <a:endParaRPr lang="en-US" sz="4800" b="1" dirty="0" smtClean="0"/>
          </a:p>
          <a:p>
            <a:pPr algn="ctr"/>
            <a:r>
              <a:rPr lang="ru-RU" sz="4800" b="1" dirty="0" smtClean="0"/>
              <a:t>моделирования </a:t>
            </a:r>
            <a:endParaRPr lang="en-US" sz="4800" b="1" dirty="0" smtClean="0"/>
          </a:p>
          <a:p>
            <a:pPr algn="ctr"/>
            <a:r>
              <a:rPr lang="ru-RU" sz="4800" b="1" dirty="0" smtClean="0"/>
              <a:t>в </a:t>
            </a:r>
            <a:r>
              <a:rPr lang="ru-RU" sz="4800" b="1" dirty="0"/>
              <a:t>обучении детей </a:t>
            </a:r>
            <a:endParaRPr lang="en-US" sz="4800" b="1" dirty="0" smtClean="0"/>
          </a:p>
          <a:p>
            <a:pPr algn="ctr"/>
            <a:r>
              <a:rPr lang="ru-RU" sz="4800" b="1" dirty="0"/>
              <a:t>р</a:t>
            </a:r>
            <a:r>
              <a:rPr lang="ru-RU" sz="4800" b="1" dirty="0" smtClean="0"/>
              <a:t>ассказыванию</a:t>
            </a:r>
            <a:endParaRPr lang="en-US" sz="4800" b="1" dirty="0" smtClean="0"/>
          </a:p>
          <a:p>
            <a:pPr algn="ctr"/>
            <a:r>
              <a:rPr lang="ru-RU" sz="4800" dirty="0" smtClean="0"/>
              <a:t>на примере</a:t>
            </a:r>
          </a:p>
          <a:p>
            <a:pPr algn="ctr"/>
            <a:r>
              <a:rPr lang="ru-RU" sz="4800" dirty="0"/>
              <a:t>р</a:t>
            </a:r>
            <a:r>
              <a:rPr lang="ru-RU" sz="4800" dirty="0" smtClean="0"/>
              <a:t>усских народных сказок</a:t>
            </a:r>
          </a:p>
          <a:p>
            <a:pPr algn="ctr"/>
            <a:r>
              <a:rPr lang="ru-RU" sz="4800" dirty="0" smtClean="0"/>
              <a:t>«Репка»,</a:t>
            </a:r>
          </a:p>
          <a:p>
            <a:pPr algn="ctr"/>
            <a:r>
              <a:rPr lang="ru-RU" sz="4800" dirty="0" smtClean="0"/>
              <a:t>«Колобок»,</a:t>
            </a:r>
          </a:p>
          <a:p>
            <a:pPr algn="ctr"/>
            <a:r>
              <a:rPr lang="ru-RU" sz="4800" dirty="0" smtClean="0"/>
              <a:t>«Кот, петух и лиса».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17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1506488"/>
            <a:ext cx="3600400" cy="3506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Блок-схема: узел 2"/>
          <p:cNvSpPr/>
          <p:nvPr/>
        </p:nvSpPr>
        <p:spPr>
          <a:xfrm>
            <a:off x="3059832" y="3691880"/>
            <a:ext cx="1080120" cy="1033264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966040" y="1772816"/>
            <a:ext cx="974112" cy="765916"/>
          </a:xfrm>
          <a:prstGeom prst="triangle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0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/>
          <p:nvPr/>
        </p:nvSpPr>
        <p:spPr>
          <a:xfrm>
            <a:off x="323528" y="2636912"/>
            <a:ext cx="936104" cy="93610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3" name="Блок-схема: узел 2"/>
          <p:cNvSpPr/>
          <p:nvPr/>
        </p:nvSpPr>
        <p:spPr>
          <a:xfrm>
            <a:off x="1547664" y="2636912"/>
            <a:ext cx="936104" cy="93610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2843808" y="2636912"/>
            <a:ext cx="936104" cy="93610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4139952" y="2636912"/>
            <a:ext cx="936104" cy="93610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5436096" y="2636912"/>
            <a:ext cx="936104" cy="93610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6732240" y="2636912"/>
            <a:ext cx="936104" cy="93610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8028384" y="2636912"/>
            <a:ext cx="936104" cy="93610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04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Блок-схема: узел 9"/>
          <p:cNvSpPr/>
          <p:nvPr/>
        </p:nvSpPr>
        <p:spPr>
          <a:xfrm>
            <a:off x="6876256" y="2636912"/>
            <a:ext cx="936104" cy="93610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1" name="Блок-схема: узел 20"/>
          <p:cNvSpPr/>
          <p:nvPr/>
        </p:nvSpPr>
        <p:spPr>
          <a:xfrm>
            <a:off x="5580112" y="2636912"/>
            <a:ext cx="936104" cy="93610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2" name="Блок-схема: узел 21"/>
          <p:cNvSpPr/>
          <p:nvPr/>
        </p:nvSpPr>
        <p:spPr>
          <a:xfrm>
            <a:off x="4283968" y="2636912"/>
            <a:ext cx="936104" cy="93610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3" name="Блок-схема: узел 22"/>
          <p:cNvSpPr/>
          <p:nvPr/>
        </p:nvSpPr>
        <p:spPr>
          <a:xfrm>
            <a:off x="2915816" y="2636912"/>
            <a:ext cx="936104" cy="93610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4" name="Блок-схема: узел 23"/>
          <p:cNvSpPr/>
          <p:nvPr/>
        </p:nvSpPr>
        <p:spPr>
          <a:xfrm>
            <a:off x="1619672" y="2636912"/>
            <a:ext cx="936104" cy="93610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6" name="Блок-схема: узел 25"/>
          <p:cNvSpPr/>
          <p:nvPr/>
        </p:nvSpPr>
        <p:spPr>
          <a:xfrm>
            <a:off x="323528" y="2636912"/>
            <a:ext cx="936104" cy="93610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9" name="Месяц 58"/>
          <p:cNvSpPr/>
          <p:nvPr/>
        </p:nvSpPr>
        <p:spPr>
          <a:xfrm rot="9774636">
            <a:off x="634595" y="2063412"/>
            <a:ext cx="336062" cy="697339"/>
          </a:xfrm>
          <a:prstGeom prst="mo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0" name="Месяц 59"/>
          <p:cNvSpPr/>
          <p:nvPr/>
        </p:nvSpPr>
        <p:spPr>
          <a:xfrm rot="4567523">
            <a:off x="1020851" y="2129602"/>
            <a:ext cx="321947" cy="798595"/>
          </a:xfrm>
          <a:prstGeom prst="mo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1" name="Месяц 60"/>
          <p:cNvSpPr/>
          <p:nvPr/>
        </p:nvSpPr>
        <p:spPr>
          <a:xfrm rot="7236558">
            <a:off x="293223" y="1979128"/>
            <a:ext cx="259805" cy="914400"/>
          </a:xfrm>
          <a:prstGeom prst="mo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2" name="Месяц 61"/>
          <p:cNvSpPr/>
          <p:nvPr/>
        </p:nvSpPr>
        <p:spPr>
          <a:xfrm rot="1824619">
            <a:off x="1719662" y="3283090"/>
            <a:ext cx="228600" cy="457200"/>
          </a:xfrm>
          <a:prstGeom prst="mo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Месяц 62"/>
          <p:cNvSpPr/>
          <p:nvPr/>
        </p:nvSpPr>
        <p:spPr>
          <a:xfrm rot="21214568" flipH="1">
            <a:off x="2076713" y="3366106"/>
            <a:ext cx="186150" cy="457200"/>
          </a:xfrm>
          <a:prstGeom prst="mo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Месяц 63"/>
          <p:cNvSpPr/>
          <p:nvPr/>
        </p:nvSpPr>
        <p:spPr>
          <a:xfrm rot="18428047">
            <a:off x="3246808" y="3692577"/>
            <a:ext cx="329908" cy="423665"/>
          </a:xfrm>
          <a:prstGeom prst="mo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Месяц 64"/>
          <p:cNvSpPr/>
          <p:nvPr/>
        </p:nvSpPr>
        <p:spPr>
          <a:xfrm rot="4111888" flipH="1">
            <a:off x="2922977" y="3597210"/>
            <a:ext cx="366611" cy="529752"/>
          </a:xfrm>
          <a:prstGeom prst="moon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единительная линия 66"/>
          <p:cNvCxnSpPr>
            <a:endCxn id="23" idx="7"/>
          </p:cNvCxnSpPr>
          <p:nvPr/>
        </p:nvCxnSpPr>
        <p:spPr>
          <a:xfrm>
            <a:off x="3419872" y="2276872"/>
            <a:ext cx="294959" cy="4971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23" idx="1"/>
          </p:cNvCxnSpPr>
          <p:nvPr/>
        </p:nvCxnSpPr>
        <p:spPr>
          <a:xfrm flipV="1">
            <a:off x="3052905" y="2276872"/>
            <a:ext cx="379543" cy="4971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5" name="Блок-схема: сопоставление 74"/>
          <p:cNvSpPr/>
          <p:nvPr/>
        </p:nvSpPr>
        <p:spPr>
          <a:xfrm rot="16200000">
            <a:off x="4512568" y="2167135"/>
            <a:ext cx="457200" cy="914400"/>
          </a:xfrm>
          <a:prstGeom prst="flowChartCollat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6" name="Блок-схема: узел 75"/>
          <p:cNvSpPr/>
          <p:nvPr/>
        </p:nvSpPr>
        <p:spPr>
          <a:xfrm>
            <a:off x="8028384" y="2636912"/>
            <a:ext cx="936104" cy="93610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5796136" y="2492896"/>
            <a:ext cx="18002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flipH="1">
            <a:off x="7092280" y="2492896"/>
            <a:ext cx="144016" cy="2017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H="1">
            <a:off x="7380312" y="2492896"/>
            <a:ext cx="144016" cy="1297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>
            <a:endCxn id="10" idx="7"/>
          </p:cNvCxnSpPr>
          <p:nvPr/>
        </p:nvCxnSpPr>
        <p:spPr>
          <a:xfrm>
            <a:off x="7524328" y="2492896"/>
            <a:ext cx="150943" cy="28110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Скругленная соединительная линия 98"/>
          <p:cNvCxnSpPr/>
          <p:nvPr/>
        </p:nvCxnSpPr>
        <p:spPr>
          <a:xfrm rot="10800000">
            <a:off x="5408023" y="3435532"/>
            <a:ext cx="460128" cy="137489"/>
          </a:xfrm>
          <a:prstGeom prst="curved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7236296" y="2492896"/>
            <a:ext cx="108012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H="1">
            <a:off x="5724128" y="2492896"/>
            <a:ext cx="72008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H="1">
            <a:off x="6156176" y="2492896"/>
            <a:ext cx="144016" cy="1297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6300192" y="2492896"/>
            <a:ext cx="5400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flipH="1">
            <a:off x="6660232" y="3284984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flipH="1">
            <a:off x="6732240" y="3284984"/>
            <a:ext cx="432048" cy="26818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H="1">
            <a:off x="6948264" y="3284984"/>
            <a:ext cx="216024" cy="3467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7460704" y="3284984"/>
            <a:ext cx="351656" cy="2375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7469088" y="3284984"/>
            <a:ext cx="199256" cy="347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7435552" y="3284984"/>
            <a:ext cx="88776" cy="4614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7" name="Дуга 126"/>
          <p:cNvSpPr/>
          <p:nvPr/>
        </p:nvSpPr>
        <p:spPr>
          <a:xfrm rot="19537692">
            <a:off x="8042536" y="2518327"/>
            <a:ext cx="387214" cy="483545"/>
          </a:xfrm>
          <a:prstGeom prst="arc">
            <a:avLst>
              <a:gd name="adj1" fmla="val 10061993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Дуга 129"/>
          <p:cNvSpPr/>
          <p:nvPr/>
        </p:nvSpPr>
        <p:spPr>
          <a:xfrm rot="2213024">
            <a:off x="8614929" y="2517602"/>
            <a:ext cx="387214" cy="483545"/>
          </a:xfrm>
          <a:prstGeom prst="arc">
            <a:avLst>
              <a:gd name="adj1" fmla="val 10061993"/>
              <a:gd name="adj2" fmla="val 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1" name="Скругленная соединительная линия 130"/>
          <p:cNvCxnSpPr/>
          <p:nvPr/>
        </p:nvCxnSpPr>
        <p:spPr>
          <a:xfrm rot="10800000">
            <a:off x="8504360" y="3587932"/>
            <a:ext cx="460128" cy="137489"/>
          </a:xfrm>
          <a:prstGeom prst="curvedConnector3">
            <a:avLst>
              <a:gd name="adj1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757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75" grpId="0" animBg="1"/>
      <p:bldP spid="127" grpId="0" animBg="1"/>
      <p:bldP spid="1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628800"/>
            <a:ext cx="1224136" cy="1152000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991016" y="858416"/>
            <a:ext cx="1204720" cy="770384"/>
          </a:xfrm>
          <a:prstGeom prst="triangl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3491880" y="2780928"/>
            <a:ext cx="936104" cy="908484"/>
          </a:xfrm>
          <a:prstGeom prst="flowChartConnector">
            <a:avLst/>
          </a:prstGeom>
          <a:solidFill>
            <a:schemeClr val="bg1">
              <a:lumMod val="8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2591780" y="2408312"/>
            <a:ext cx="684076" cy="660648"/>
          </a:xfrm>
          <a:prstGeom prst="flowChartConnector">
            <a:avLst/>
          </a:prstGeom>
          <a:solidFill>
            <a:srgbClr val="FFFF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4211960" y="3395464"/>
            <a:ext cx="1512168" cy="1473696"/>
          </a:xfrm>
          <a:prstGeom prst="flowChartConnector">
            <a:avLst/>
          </a:prstGeom>
          <a:solidFill>
            <a:srgbClr val="A7A7A7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5588496" y="4102224"/>
            <a:ext cx="2007840" cy="1919064"/>
          </a:xfrm>
          <a:prstGeom prst="flowChartConnector">
            <a:avLst/>
          </a:prstGeom>
          <a:solidFill>
            <a:schemeClr val="accent4">
              <a:lumMod val="5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7524328" y="5182344"/>
            <a:ext cx="1584176" cy="1559024"/>
          </a:xfrm>
          <a:prstGeom prst="flowChartConnector">
            <a:avLst/>
          </a:prstGeom>
          <a:solidFill>
            <a:srgbClr val="FFC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7112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492896"/>
            <a:ext cx="1656184" cy="156247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915816" y="3284984"/>
            <a:ext cx="1008112" cy="626368"/>
          </a:xfrm>
          <a:prstGeom prst="triangle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4788024" y="2852936"/>
            <a:ext cx="1080120" cy="1033264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7471736" y="1412776"/>
            <a:ext cx="1060704" cy="2448272"/>
          </a:xfrm>
          <a:prstGeom prst="triangle">
            <a:avLst/>
          </a:prstGeom>
          <a:solidFill>
            <a:srgbClr val="FFCC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50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1506488"/>
            <a:ext cx="3600400" cy="3506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275856" y="3573016"/>
            <a:ext cx="1008112" cy="626368"/>
          </a:xfrm>
          <a:prstGeom prst="triangle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4788024" y="1700808"/>
            <a:ext cx="1080120" cy="1033264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55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1506488"/>
            <a:ext cx="3600400" cy="3506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275856" y="3573016"/>
            <a:ext cx="1008112" cy="626368"/>
          </a:xfrm>
          <a:prstGeom prst="triangle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4788024" y="1700808"/>
            <a:ext cx="1080120" cy="1033264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04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1506488"/>
            <a:ext cx="3600400" cy="35066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275856" y="3573016"/>
            <a:ext cx="1008112" cy="626368"/>
          </a:xfrm>
          <a:prstGeom prst="triangle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471736" y="2420888"/>
            <a:ext cx="1060704" cy="2448272"/>
          </a:xfrm>
          <a:prstGeom prst="triangle">
            <a:avLst/>
          </a:prstGeom>
          <a:solidFill>
            <a:srgbClr val="FFCC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6200000">
            <a:off x="7715200" y="2755776"/>
            <a:ext cx="1008112" cy="626368"/>
          </a:xfrm>
          <a:prstGeom prst="triangle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20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>
            <a:off x="3563888" y="2420888"/>
            <a:ext cx="1060704" cy="2448272"/>
          </a:xfrm>
          <a:prstGeom prst="triangle">
            <a:avLst/>
          </a:prstGeom>
          <a:solidFill>
            <a:srgbClr val="FFCC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5522960">
            <a:off x="3825632" y="2807314"/>
            <a:ext cx="1008112" cy="626368"/>
          </a:xfrm>
          <a:prstGeom prst="triangle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2051720" y="4941168"/>
            <a:ext cx="1080120" cy="1033264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5522960">
            <a:off x="2601496" y="4751530"/>
            <a:ext cx="1008112" cy="626368"/>
          </a:xfrm>
          <a:prstGeom prst="triangle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61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5" grpId="0" animBg="1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413</TotalTime>
  <Words>24</Words>
  <Application>Microsoft Office PowerPoint</Application>
  <PresentationFormat>Экран (4:3)</PresentationFormat>
  <Paragraphs>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Courier New</vt:lpstr>
      <vt:lpstr>Trebuchet MS</vt:lpstr>
      <vt:lpstr>Verdana</vt:lpstr>
      <vt:lpstr>Wingdings 2</vt:lpstr>
      <vt:lpstr>Spring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Mitka</dc:creator>
  <cp:lastModifiedBy>User</cp:lastModifiedBy>
  <cp:revision>28</cp:revision>
  <dcterms:created xsi:type="dcterms:W3CDTF">2014-05-24T12:23:06Z</dcterms:created>
  <dcterms:modified xsi:type="dcterms:W3CDTF">2015-09-06T13:17:09Z</dcterms:modified>
</cp:coreProperties>
</file>