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B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4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04DB1F-07AF-42C6-8DDC-011F4C36E833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76940D-076B-4CA7-83F9-87654EDB6D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58200" cy="1222375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Проектная деятельность в ДОУ </a:t>
            </a:r>
            <a:endParaRPr lang="ru-RU" sz="8000" dirty="0">
              <a:solidFill>
                <a:schemeClr val="bg2">
                  <a:lumMod val="25000"/>
                </a:schemeClr>
              </a:solidFill>
              <a:latin typeface="Isadora Cyr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Составляющие проекта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Детская  самостоятельность (при  поддержке  взрослого)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Исследовательский  поиск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Сотворчество  детей  и  взрослых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коммуникативных, познавательных   и  творческих   способностей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Применение  полученных  знаний 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latin typeface="Arial Black" pitchFamily="34" charset="0"/>
              </a:rPr>
              <a:t>Формы  работы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8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Наблюдения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Проблемные ситуации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Дидактические игры и упражнения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Беседы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Экскурсии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Досуги и развлечения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Экспериментирование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Прогулка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Подвижные игры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Чтение 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Рассматривание иллюстраций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Драматизация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Викторина, КВН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 т.д.</a:t>
            </a:r>
          </a:p>
          <a:p>
            <a:pPr>
              <a:buFont typeface="Wingdings" pitchFamily="2" charset="2"/>
              <a:buChar char="ü"/>
            </a:pPr>
            <a:endParaRPr lang="ru-RU" sz="2400" dirty="0">
              <a:solidFill>
                <a:schemeClr val="bg2">
                  <a:lumMod val="25000"/>
                </a:schemeClr>
              </a:solidFill>
              <a:latin typeface="Isadora Cyr 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заключение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Isadora Cyr "/>
              </a:rPr>
              <a:t>В проектной деятельности у детей развивается самостоятельность, активность, ответственность, чувство доверия друг к другу и ко взрослым, интерес к познанию, критическое и творческое мышление. Проектная деятельность способствует эффективному развитию всех психических процессов и новообразований личности дошкольника.</a:t>
            </a:r>
            <a:endParaRPr lang="ru-RU" b="1" dirty="0">
              <a:latin typeface="Isadora Cyr 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686800" cy="3012936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 smtClean="0">
                <a:latin typeface="Isadora Cyr " pitchFamily="2" charset="0"/>
              </a:rPr>
              <a:t>Спасибо за внимание!</a:t>
            </a:r>
            <a:endParaRPr lang="ru-RU" sz="9600" b="1" i="1" dirty="0">
              <a:latin typeface="Isadora Cyr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4093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Актуальность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8457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Isadora Cyr "/>
              </a:rPr>
              <a:t>Дошкольное детство – это главный и самый ответственный этап, когда закладываются основы личностного развития: физического, интеллектуального, эмоционального, коммуникативного. Проектная деятельность помогает формированию компетентной,  социально-адаптированной личности, способной ориентироваться в информационном пространстве, отстаивать свою точку зрения, продуктивно и конструктивно взаимодействовать со сверстниками и взрослыми.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Isadora Cyr 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Определение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800" b="1" dirty="0" smtClean="0">
                <a:latin typeface="Isadora Cyr " pitchFamily="2" charset="0"/>
              </a:rPr>
              <a:t>Проект</a:t>
            </a:r>
            <a:r>
              <a:rPr lang="ru-RU" sz="4800" b="1" dirty="0" smtClean="0">
                <a:latin typeface="Isadora Cyr " pitchFamily="2" charset="0"/>
              </a:rPr>
              <a:t> - это  специально организованный  взрослым и выполняемый  детьми комплекс  действий, завершающийся  созданием творческих  работ.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85818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latin typeface="Arial Black" pitchFamily="34" charset="0"/>
              </a:rPr>
              <a:t>Цель и задачи проектного метода</a:t>
            </a:r>
            <a:endParaRPr lang="ru-RU" sz="3200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7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Цель</a:t>
            </a:r>
            <a:r>
              <a:rPr lang="ru-RU" sz="60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: </a:t>
            </a: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свободной  творческой  личности</a:t>
            </a:r>
          </a:p>
          <a:p>
            <a:pPr>
              <a:buNone/>
            </a:pPr>
            <a:endParaRPr lang="ru-RU" sz="4000" b="1" dirty="0" smtClean="0">
              <a:solidFill>
                <a:schemeClr val="bg2">
                  <a:lumMod val="25000"/>
                </a:schemeClr>
              </a:solidFill>
              <a:latin typeface="Isadora Cyr " pitchFamily="2" charset="0"/>
            </a:endParaRPr>
          </a:p>
          <a:p>
            <a:pPr>
              <a:buNone/>
            </a:pPr>
            <a:r>
              <a:rPr lang="ru-RU" sz="57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Задачи</a:t>
            </a:r>
            <a:r>
              <a:rPr lang="ru-RU" sz="60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Обеспечение  психологического  благополучия  и  здоровья детей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познавательных  способностей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творческого  воображения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творческого  мышления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Развитие  коммуникативных  навыков</a:t>
            </a:r>
          </a:p>
          <a:p>
            <a:pPr>
              <a:buFont typeface="Wingdings" pitchFamily="2" charset="2"/>
              <a:buChar char="ü"/>
            </a:pPr>
            <a:endParaRPr lang="ru-RU" sz="4400" b="1" dirty="0">
              <a:latin typeface="Isadora Cyr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951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Arial Black" pitchFamily="34" charset="0"/>
              </a:rPr>
              <a:t>Типы проектов</a:t>
            </a:r>
            <a:r>
              <a:rPr lang="ru-RU" sz="2000" i="1" dirty="0" smtClean="0">
                <a:latin typeface="Arial Black" pitchFamily="34" charset="0"/>
              </a:rPr>
              <a:t> </a:t>
            </a:r>
            <a:r>
              <a:rPr lang="ru-RU" sz="1600" dirty="0" smtClean="0">
                <a:latin typeface="Arial Black" pitchFamily="34" charset="0"/>
              </a:rPr>
              <a:t>(автор: Евдокимова Елена Сергеевна)</a:t>
            </a:r>
            <a:endParaRPr lang="ru-RU" sz="16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553480" cy="521497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	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 доминирующему  методу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Исследовательские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Информационные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Творческие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Игровые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Приключенческие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Практико-ориентированные</a:t>
            </a:r>
          </a:p>
          <a:p>
            <a:pPr lvl="1">
              <a:buNone/>
            </a:pPr>
            <a:r>
              <a:rPr lang="ru-RU" sz="32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 характеру  содержания: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Ребёнок  и  его  семья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Ребёнок и природа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Ребёнок и  рукотворный  мир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Ребёнок, общество  и  культура</a:t>
            </a:r>
          </a:p>
          <a:p>
            <a:pPr>
              <a:buNone/>
            </a:pPr>
            <a:endParaRPr lang="ru-RU" sz="2400" dirty="0">
              <a:latin typeface="Isadora Cyr 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Arial Black" pitchFamily="34" charset="0"/>
              </a:rPr>
              <a:t>Типы проектов</a:t>
            </a:r>
            <a:r>
              <a:rPr lang="ru-RU" sz="1600" dirty="0" smtClean="0">
                <a:latin typeface="Arial Black" pitchFamily="34" charset="0"/>
              </a:rPr>
              <a:t>(автор: Евдокимова Елена Сергеевна)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1497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100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 характеру  участия  ребёнка  в  проекте</a:t>
            </a:r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:</a:t>
            </a:r>
          </a:p>
          <a:p>
            <a:pPr marL="720000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Заказчик</a:t>
            </a:r>
          </a:p>
          <a:p>
            <a:pPr marL="720000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Эксперт</a:t>
            </a:r>
          </a:p>
          <a:p>
            <a:pPr marL="720000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Исполнитель</a:t>
            </a:r>
          </a:p>
          <a:p>
            <a:pPr marL="720000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Участник  от  зарождения  идеи  до  получения  результата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 характеру  контактов: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Внутри 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одной  возрастной  группы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 контакте  с  другой  возрастной  группой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Внутри ДОУ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 контакте  с  семьёй,  учреждениями  культуры, общественными  организациями</a:t>
            </a:r>
          </a:p>
          <a:p>
            <a:pPr>
              <a:buNone/>
            </a:pPr>
            <a:endParaRPr lang="ru-RU" sz="2400" u="sn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Arial Black" pitchFamily="34" charset="0"/>
              </a:rPr>
              <a:t>Типы проектов</a:t>
            </a:r>
            <a:r>
              <a:rPr lang="ru-RU" sz="1600" dirty="0" smtClean="0">
                <a:latin typeface="Arial Black" pitchFamily="34" charset="0"/>
              </a:rPr>
              <a:t>(автор: Евдокимова Елена Сергеевна)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1497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количеству участников: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Индивидуальный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Парный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Групповой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Фронтальный</a:t>
            </a:r>
          </a:p>
          <a:p>
            <a:pPr>
              <a:buNone/>
            </a:pPr>
            <a:endParaRPr lang="ru-RU" sz="2400" dirty="0" smtClean="0">
              <a:solidFill>
                <a:schemeClr val="bg2">
                  <a:lumMod val="25000"/>
                </a:schemeClr>
              </a:solidFill>
              <a:latin typeface="Isadora Cyr " pitchFamily="2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 продолжительности: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Краткосрочный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Средней  продолжительности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Долгосрочный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latin typeface="Arial Black" pitchFamily="34" charset="0"/>
              </a:rPr>
              <a:t>Проект – 5 «П»</a:t>
            </a:r>
            <a:endParaRPr lang="ru-RU" i="1" dirty="0">
              <a:latin typeface="Arial Black" pitchFamily="34" charset="0"/>
            </a:endParaRPr>
          </a:p>
        </p:txBody>
      </p:sp>
      <p:pic>
        <p:nvPicPr>
          <p:cNvPr id="4" name="Содержимое 3" descr="elementary-hand.pn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rgbClr val="93EBE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5400000">
            <a:off x="1966730" y="917772"/>
            <a:ext cx="5531700" cy="6125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</p:pic>
      <p:sp>
        <p:nvSpPr>
          <p:cNvPr id="6" name="TextBox 5"/>
          <p:cNvSpPr txBox="1"/>
          <p:nvPr/>
        </p:nvSpPr>
        <p:spPr>
          <a:xfrm rot="20389157">
            <a:off x="4496291" y="287096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Планирование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378619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Поиск информации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 rot="1004899">
            <a:off x="4802501" y="4744267"/>
            <a:ext cx="174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Продукт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 rot="2012313">
            <a:off x="4293206" y="5522463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Презентация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 rot="19156974">
            <a:off x="3423820" y="2057998"/>
            <a:ext cx="162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Проблема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14546" y="400050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Портфолио</a:t>
            </a:r>
            <a:endParaRPr lang="ru-RU" sz="2400" b="1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этапы проекта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ru-RU" sz="3600" b="1" dirty="0" smtClean="0">
              <a:latin typeface="Isadora Cyr 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Выделение  и  постановка  проблемы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Поиск  и  предложение  возможных  вариантов  решения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Сбор  материала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Обобщение  полученных  данных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Isadora Cyr " pitchFamily="2" charset="0"/>
              </a:rPr>
              <a:t>Подготовка  и  защита  проекта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229</TotalTime>
  <Words>307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Проектная деятельность в ДОУ </vt:lpstr>
      <vt:lpstr>Актуальность</vt:lpstr>
      <vt:lpstr>Определение</vt:lpstr>
      <vt:lpstr>Цель и задачи проектного метода</vt:lpstr>
      <vt:lpstr>Типы проектов (автор: Евдокимова Елена Сергеевна)</vt:lpstr>
      <vt:lpstr>Типы проектов(автор: Евдокимова Елена Сергеевна)</vt:lpstr>
      <vt:lpstr>Типы проектов(автор: Евдокимова Елена Сергеевна)</vt:lpstr>
      <vt:lpstr>Проект – 5 «П»</vt:lpstr>
      <vt:lpstr>этапы проекта</vt:lpstr>
      <vt:lpstr>Составляющие проекта</vt:lpstr>
      <vt:lpstr>Формы  работы</vt:lpstr>
      <vt:lpstr>заключение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</dc:title>
  <dc:creator>Nadya</dc:creator>
  <cp:lastModifiedBy>Nadya</cp:lastModifiedBy>
  <cp:revision>23</cp:revision>
  <dcterms:created xsi:type="dcterms:W3CDTF">2015-02-16T17:45:14Z</dcterms:created>
  <dcterms:modified xsi:type="dcterms:W3CDTF">2015-02-27T09:50:21Z</dcterms:modified>
</cp:coreProperties>
</file>