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3" r:id="rId5"/>
    <p:sldId id="271" r:id="rId6"/>
    <p:sldId id="257" r:id="rId7"/>
    <p:sldId id="258" r:id="rId8"/>
    <p:sldId id="276" r:id="rId9"/>
    <p:sldId id="259" r:id="rId10"/>
    <p:sldId id="277" r:id="rId11"/>
    <p:sldId id="263" r:id="rId12"/>
    <p:sldId id="278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93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FA1DCC-3471-40FA-B5B4-3DA29C40114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87F215-6C1A-472D-89CF-FB4A4C767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Итоги  работы  инновационной площадки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137354" cy="2288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МОК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Талалихина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 № 5 (начальная школа)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О.М.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Ерохина А.А.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М. 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908720"/>
            <a:ext cx="297180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заинтересовались тонкостями профессий фотографа, кинооператора и с удовольствием овладевали умением снимать отдельные кадры и создавать из них мультфильмы с наложением титров и музыки.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38884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15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1073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расширения знаний детей о мире профессий своих родителей проводились встречи, консультации «Учитель, родитель, ученик».</a:t>
            </a:r>
            <a:endParaRPr lang="ru-RU" sz="2000" dirty="0"/>
          </a:p>
        </p:txBody>
      </p:sp>
      <p:pic>
        <p:nvPicPr>
          <p:cNvPr id="4" name="Рисунок 3" descr="CIMG11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4809">
            <a:off x="1259632" y="1762917"/>
            <a:ext cx="264320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IMG11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6791">
            <a:off x="5008646" y="1610789"/>
            <a:ext cx="2907038" cy="216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IMG11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3671456"/>
            <a:ext cx="2868350" cy="217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Работу инновационной площадки планируем продолжать и в следующем  учебном году.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С целью расширения кругозора детей о профессиях планируем работу с комплектами лабораторного оборудования и итогом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будет создание фильма о школьной жизни.</a:t>
            </a:r>
            <a:endParaRPr lang="ru-RU" dirty="0"/>
          </a:p>
        </p:txBody>
      </p:sp>
      <p:pic>
        <p:nvPicPr>
          <p:cNvPr id="6146" name="Picture 2" descr="C:\Users\user\AppData\Local\Microsoft\Windows\Temporary Internet Files\Content.IE5\ENO0V4Y2\osvetit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25752"/>
            <a:ext cx="3168352" cy="189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1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625" y="836712"/>
            <a:ext cx="8215313" cy="5256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Эта </a:t>
            </a:r>
            <a:r>
              <a:rPr lang="ru-RU" sz="2800" b="1" dirty="0" smtClean="0"/>
              <a:t>работа помогает</a:t>
            </a:r>
            <a:r>
              <a:rPr lang="ru-RU" sz="2800" b="1" dirty="0"/>
              <a:t> </a:t>
            </a:r>
            <a:r>
              <a:rPr lang="ru-RU" sz="2800" b="1" dirty="0" smtClean="0"/>
              <a:t>педагогам воспитать</a:t>
            </a:r>
            <a:r>
              <a:rPr lang="ru-RU" sz="2800" b="1" dirty="0"/>
              <a:t> в детях живой интерес </a:t>
            </a:r>
            <a:r>
              <a:rPr lang="ru-RU" sz="2800" b="1" dirty="0" smtClean="0"/>
              <a:t>к миру</a:t>
            </a:r>
            <a:r>
              <a:rPr lang="ru-RU" sz="2800" b="1" dirty="0"/>
              <a:t> разных профессий. 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Ее</a:t>
            </a:r>
            <a:r>
              <a:rPr lang="ru-RU" sz="2800" b="1" dirty="0"/>
              <a:t> цель -через </a:t>
            </a:r>
            <a:r>
              <a:rPr lang="ru-RU" sz="2800" b="1" dirty="0" smtClean="0"/>
              <a:t>современные средства ИКТ,</a:t>
            </a:r>
            <a:r>
              <a:rPr lang="ru-RU" sz="2800" b="1" dirty="0"/>
              <a:t> беседы, игры</a:t>
            </a:r>
            <a:r>
              <a:rPr lang="ru-RU" sz="2800" b="1" dirty="0" smtClean="0"/>
              <a:t>, вопросы</a:t>
            </a:r>
            <a:r>
              <a:rPr lang="ru-RU" sz="2800" b="1" dirty="0"/>
              <a:t> и творческие задания </a:t>
            </a:r>
            <a:r>
              <a:rPr lang="ru-RU" sz="2800" b="1" dirty="0" smtClean="0"/>
              <a:t>о профессиях</a:t>
            </a:r>
            <a:r>
              <a:rPr lang="ru-RU" sz="2800" b="1" dirty="0"/>
              <a:t> и мастерах </a:t>
            </a:r>
            <a:r>
              <a:rPr lang="ru-RU" sz="2800" b="1" dirty="0" smtClean="0"/>
              <a:t>привести детей</a:t>
            </a:r>
            <a:r>
              <a:rPr lang="ru-RU" sz="2800" b="1" dirty="0"/>
              <a:t> к осознанию, что на </a:t>
            </a:r>
            <a:r>
              <a:rPr lang="ru-RU" sz="2800" b="1" dirty="0" err="1"/>
              <a:t>земленет</a:t>
            </a:r>
            <a:r>
              <a:rPr lang="ru-RU" sz="2800" b="1" dirty="0"/>
              <a:t> </a:t>
            </a:r>
            <a:r>
              <a:rPr lang="ru-RU" sz="2800" b="1" dirty="0" smtClean="0"/>
              <a:t>нет ненужных</a:t>
            </a:r>
            <a:r>
              <a:rPr lang="ru-RU" sz="2800" b="1" dirty="0"/>
              <a:t> профессий, </a:t>
            </a:r>
            <a:r>
              <a:rPr lang="ru-RU" sz="2800" b="1" dirty="0" smtClean="0"/>
              <a:t>что люди</a:t>
            </a:r>
            <a:r>
              <a:rPr lang="ru-RU" sz="2800" b="1" dirty="0"/>
              <a:t>, вкладывающие всю душу </a:t>
            </a:r>
            <a:r>
              <a:rPr lang="ru-RU" sz="2800" b="1" dirty="0" smtClean="0"/>
              <a:t>в свой</a:t>
            </a:r>
            <a:r>
              <a:rPr lang="ru-RU" sz="2800" b="1" dirty="0"/>
              <a:t> труд - Великие Мастера</a:t>
            </a:r>
            <a:endParaRPr lang="ru-RU" sz="2800" b="1" kern="800" spc="300" dirty="0">
              <a:solidFill>
                <a:srgbClr val="F8E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6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71799" y="1340768"/>
            <a:ext cx="5686425" cy="2497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3200" b="1" dirty="0">
                <a:latin typeface="Arial Narrow" pitchFamily="34" charset="0"/>
                <a:cs typeface="+mn-cs"/>
              </a:rPr>
              <a:t>	«Кто постигает новое,                лелея старое, тот может            быть учителем". </a:t>
            </a:r>
            <a:br>
              <a:rPr lang="ru-RU" sz="3200" b="1" dirty="0">
                <a:latin typeface="Arial Narrow" pitchFamily="34" charset="0"/>
                <a:cs typeface="+mn-cs"/>
              </a:rPr>
            </a:br>
            <a:r>
              <a:rPr lang="ru-RU" sz="2800" i="1" dirty="0">
                <a:latin typeface="Arial Narrow" pitchFamily="34" charset="0"/>
                <a:cs typeface="+mn-cs"/>
              </a:rPr>
              <a:t>Конфуций </a:t>
            </a:r>
          </a:p>
        </p:txBody>
      </p:sp>
      <p:pic>
        <p:nvPicPr>
          <p:cNvPr id="34819" name="Содержимое 3" descr="1191269027_c41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2040">
            <a:off x="1029828" y="2363382"/>
            <a:ext cx="2654300" cy="3286125"/>
          </a:xfrm>
        </p:spPr>
      </p:pic>
    </p:spTree>
    <p:extLst>
      <p:ext uri="{BB962C8B-B14F-4D97-AF65-F5344CB8AC3E}">
        <p14:creationId xmlns:p14="http://schemas.microsoft.com/office/powerpoint/2010/main" val="386450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Интеграция дошкольного, общего, профессионального и дополнительного образования.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WHBBPT2I\observation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563">
            <a:off x="1998828" y="3800698"/>
            <a:ext cx="1731537" cy="25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WHBBPT2I\ComputerKid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66">
            <a:off x="4747896" y="4250119"/>
            <a:ext cx="1830566" cy="18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6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048672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</a:pPr>
            <a:endParaRPr lang="ru-RU" altLang="ru-RU" sz="2200" b="1" dirty="0" smtClean="0">
              <a:latin typeface="Arial Narrow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200" b="1" dirty="0" smtClean="0">
                <a:latin typeface="Arial Narrow" pitchFamily="34" charset="0"/>
                <a:cs typeface="Arial" charset="0"/>
              </a:rPr>
              <a:t>Цель</a:t>
            </a:r>
            <a:r>
              <a:rPr lang="ru-RU" altLang="ru-RU" sz="2200" b="1" dirty="0">
                <a:latin typeface="Arial Narrow" pitchFamily="34" charset="0"/>
                <a:cs typeface="Arial" charset="0"/>
              </a:rPr>
              <a:t>: </a:t>
            </a:r>
            <a:r>
              <a:rPr lang="ru-RU" altLang="ru-RU" sz="2200" dirty="0">
                <a:latin typeface="Arial Narrow" pitchFamily="34" charset="0"/>
                <a:cs typeface="Arial" charset="0"/>
              </a:rPr>
              <a:t>развитие познавательных способностей учащихся на основе создания максимально разнообразных впечатлений о мире профессий.</a:t>
            </a:r>
          </a:p>
          <a:p>
            <a:pPr algn="just">
              <a:buFont typeface="Arial" charset="0"/>
              <a:buNone/>
            </a:pPr>
            <a:endParaRPr lang="ru-RU" altLang="ru-RU" sz="2200" b="1" dirty="0" smtClean="0">
              <a:latin typeface="Arial Narrow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ru-RU" altLang="ru-RU" sz="2200" b="1" dirty="0" smtClean="0">
              <a:latin typeface="Arial Narrow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200" b="1" dirty="0" smtClean="0">
                <a:latin typeface="Arial Narrow" pitchFamily="34" charset="0"/>
                <a:cs typeface="Arial" charset="0"/>
              </a:rPr>
              <a:t>Задачи</a:t>
            </a:r>
            <a:r>
              <a:rPr lang="ru-RU" altLang="ru-RU" sz="2200" b="1" dirty="0">
                <a:latin typeface="Arial Narrow" pitchFamily="34" charset="0"/>
                <a:cs typeface="Arial" charset="0"/>
              </a:rPr>
              <a:t>: </a:t>
            </a:r>
          </a:p>
          <a:p>
            <a:pPr algn="just">
              <a:buFont typeface="Arial" charset="0"/>
              <a:buNone/>
            </a:pPr>
            <a:r>
              <a:rPr lang="ru-RU" altLang="ru-RU" sz="2200" dirty="0">
                <a:latin typeface="Arial Narrow" pitchFamily="34" charset="0"/>
                <a:cs typeface="Arial" charset="0"/>
              </a:rPr>
              <a:t>•	познакомить обучающихся с разнообразием мира профессий;</a:t>
            </a:r>
          </a:p>
          <a:p>
            <a:pPr algn="just">
              <a:buFont typeface="Arial" charset="0"/>
              <a:buNone/>
            </a:pPr>
            <a:r>
              <a:rPr lang="ru-RU" altLang="ru-RU" sz="2200" dirty="0">
                <a:latin typeface="Arial Narrow" pitchFamily="34" charset="0"/>
                <a:cs typeface="Arial" charset="0"/>
              </a:rPr>
              <a:t>•	формировать конкретно-наглядные представления о существенных сторонах профессии; </a:t>
            </a:r>
          </a:p>
          <a:p>
            <a:pPr algn="just">
              <a:buFont typeface="Arial" charset="0"/>
              <a:buNone/>
            </a:pPr>
            <a:r>
              <a:rPr lang="ru-RU" altLang="ru-RU" sz="2200" dirty="0">
                <a:latin typeface="Arial Narrow" pitchFamily="34" charset="0"/>
                <a:cs typeface="Arial" charset="0"/>
              </a:rPr>
              <a:t>•	развивать интеллектуальные и творческие возможности ребенка.</a:t>
            </a:r>
          </a:p>
          <a:p>
            <a:pPr algn="just">
              <a:buFont typeface="Arial" charset="0"/>
              <a:buNone/>
            </a:pPr>
            <a:endParaRPr lang="ru-RU" altLang="ru-RU" sz="2200" dirty="0" smtClean="0">
              <a:latin typeface="Arial Narrow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200" dirty="0">
                <a:latin typeface="Arial Narrow" pitchFamily="34" charset="0"/>
                <a:cs typeface="Arial" charset="0"/>
              </a:rPr>
              <a:t> </a:t>
            </a:r>
            <a:r>
              <a:rPr lang="ru-RU" altLang="ru-RU" sz="2200" dirty="0" smtClean="0">
                <a:latin typeface="Arial Narrow" pitchFamily="34" charset="0"/>
                <a:cs typeface="Arial" charset="0"/>
              </a:rPr>
              <a:t>   	        Возрастные </a:t>
            </a:r>
            <a:r>
              <a:rPr lang="ru-RU" altLang="ru-RU" sz="2200" dirty="0">
                <a:latin typeface="Arial Narrow" pitchFamily="34" charset="0"/>
                <a:cs typeface="Arial" charset="0"/>
              </a:rPr>
              <a:t>и психологические особенности младших школьников позволяют уже с 1-го класса проводить определенную работу по расширению их представлений о труде, знакомить с наиболее популярными профессиями в промышленности, сельском хозяйстве, сфере обслуживания. </a:t>
            </a:r>
            <a:endParaRPr lang="ru-RU" altLang="ru-RU" sz="2200" dirty="0" smtClean="0">
              <a:latin typeface="Arial Narrow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200" dirty="0" smtClean="0">
                <a:latin typeface="Arial Narrow" pitchFamily="34" charset="0"/>
                <a:cs typeface="Arial" charset="0"/>
              </a:rPr>
              <a:t>	</a:t>
            </a:r>
          </a:p>
        </p:txBody>
      </p:sp>
      <p:pic>
        <p:nvPicPr>
          <p:cNvPr id="2050" name="Picture 2" descr="C:\Users\user\AppData\Local\Microsoft\Windows\Temporary Internet Files\Content.IE5\WHBBPT2I\computer-clipart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182">
            <a:off x="7585238" y="1514214"/>
            <a:ext cx="966082" cy="119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47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836712"/>
            <a:ext cx="8247831" cy="642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1000" dirty="0">
                <a:solidFill>
                  <a:srgbClr val="F8E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2334655"/>
            <a:ext cx="3870573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рочная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3982" y="2334655"/>
            <a:ext cx="4061394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неурочная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78844" y="1883946"/>
            <a:ext cx="4357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2000250" y="2064128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6357938" y="2062540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4216166" y="1705352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2000250" y="3247553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6357936" y="3247554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7544" y="3516095"/>
            <a:ext cx="3843348" cy="22171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Знакомство с возможностями работы в информационной среде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Овладение методом слепого клавиатурного письма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3980" y="3467107"/>
            <a:ext cx="3950468" cy="2086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Использование среды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-Лого 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Фото и видеосъемка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8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75388"/>
            <a:ext cx="3528392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Ученик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владеющий информацией о мире профессий,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своих способностей, т.к. на занятиях имел возможность попробовать свои силы в различных областях взрослой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\Desktop\IMG_2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37">
            <a:off x="4963982" y="695191"/>
            <a:ext cx="3453827" cy="259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CIMG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346">
            <a:off x="4998847" y="3428998"/>
            <a:ext cx="3534207" cy="2650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7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20072" y="1052736"/>
            <a:ext cx="3290575" cy="38164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Первоклассники на первых занятиях изготавливали при помощи компьютера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бейджи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Обсудив перед работой области применения этих необходимых атрибутов, дети вспомнили ряд представителей различных профессий, которые их используют.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87623" y="930144"/>
            <a:ext cx="3672409" cy="472440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IMG_2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852">
            <a:off x="1509180" y="909173"/>
            <a:ext cx="3044862" cy="2283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99">
            <a:off x="1537797" y="3542253"/>
            <a:ext cx="2858320" cy="21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43608" y="692696"/>
            <a:ext cx="7467039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Дети освоили метод слепого клавиатурного письма.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82124" y="2060848"/>
            <a:ext cx="381642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ряд профессий предполагает умение пользоваться офисной техникой. Дети набирают тексты, умеют распечатывать созданный документ, пользуются сканером, умеют переносить информацию с (на) электронный носитель.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335">
            <a:off x="444379" y="1902663"/>
            <a:ext cx="34121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337959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836712"/>
            <a:ext cx="3672408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уроках окружающего мира дети учились работать с электронными микроскопами, полученные материалы представляли виде презентации.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03">
            <a:off x="5004048" y="836712"/>
            <a:ext cx="3672408" cy="263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390">
            <a:off x="709443" y="3391183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59173"/>
            <a:ext cx="3697418" cy="277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53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с цифровыми микроскопами.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Технология</a:t>
            </a:r>
            <a:r>
              <a:rPr lang="ru-RU" sz="2000" dirty="0" smtClean="0"/>
              <a:t>, основанная на создании учебной ситуации (решение задач, практически значимых для изучения окружающего мира).</a:t>
            </a:r>
            <a:endParaRPr lang="ru-RU" sz="2000" dirty="0"/>
          </a:p>
        </p:txBody>
      </p:sp>
      <p:pic>
        <p:nvPicPr>
          <p:cNvPr id="6" name="Рисунок 5" descr="CIMG07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378">
            <a:off x="727856" y="2435677"/>
            <a:ext cx="3786214" cy="2789067"/>
          </a:xfrm>
          <a:prstGeom prst="rect">
            <a:avLst/>
          </a:prstGeom>
        </p:spPr>
      </p:pic>
      <p:pic>
        <p:nvPicPr>
          <p:cNvPr id="7" name="Рисунок 6" descr="CIMG07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473">
            <a:off x="4745423" y="1813714"/>
            <a:ext cx="3786214" cy="26432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267</TotalTime>
  <Words>243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Итоги  работы  инновационной площадки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цифровыми микроскопами.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   Внедряем новые образовательные стандарты</dc:title>
  <dc:creator>Андрющенко</dc:creator>
  <cp:lastModifiedBy>user</cp:lastModifiedBy>
  <cp:revision>28</cp:revision>
  <dcterms:created xsi:type="dcterms:W3CDTF">2012-09-05T18:42:42Z</dcterms:created>
  <dcterms:modified xsi:type="dcterms:W3CDTF">2015-05-20T13:19:25Z</dcterms:modified>
</cp:coreProperties>
</file>