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4" r:id="rId9"/>
    <p:sldId id="262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2242" autoAdjust="0"/>
  </p:normalViewPr>
  <p:slideViewPr>
    <p:cSldViewPr>
      <p:cViewPr varScale="1">
        <p:scale>
          <a:sx n="46" d="100"/>
          <a:sy n="46" d="100"/>
        </p:scale>
        <p:origin x="-12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06B68-D2A4-4251-8003-8DC61604C56C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51AD2-33C7-4F59-B027-61F0A71F6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6158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51AD2-33C7-4F59-B027-61F0A71F646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7631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5D85-1E31-4418-9C1F-74D077DAFB11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E35D-5934-4ABC-8F44-15666670F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5D85-1E31-4418-9C1F-74D077DAFB11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E35D-5934-4ABC-8F44-15666670F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5D85-1E31-4418-9C1F-74D077DAFB11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E35D-5934-4ABC-8F44-15666670F89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5D85-1E31-4418-9C1F-74D077DAFB11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E35D-5934-4ABC-8F44-15666670F8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5D85-1E31-4418-9C1F-74D077DAFB11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E35D-5934-4ABC-8F44-15666670F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5D85-1E31-4418-9C1F-74D077DAFB11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E35D-5934-4ABC-8F44-15666670F8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5D85-1E31-4418-9C1F-74D077DAFB11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E35D-5934-4ABC-8F44-15666670F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5D85-1E31-4418-9C1F-74D077DAFB11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E35D-5934-4ABC-8F44-15666670F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5D85-1E31-4418-9C1F-74D077DAFB11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E35D-5934-4ABC-8F44-15666670F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5D85-1E31-4418-9C1F-74D077DAFB11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E35D-5934-4ABC-8F44-15666670F8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5D85-1E31-4418-9C1F-74D077DAFB11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E35D-5934-4ABC-8F44-15666670F8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3BE5D85-1E31-4418-9C1F-74D077DAFB11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3B1E35D-5934-4ABC-8F44-15666670F8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772400" cy="115212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м</a:t>
            </a:r>
            <a:r>
              <a:rPr lang="ru-RU" sz="2000" b="1" dirty="0" smtClean="0">
                <a:solidFill>
                  <a:schemeClr val="tx1"/>
                </a:solidFill>
              </a:rPr>
              <a:t>униципальное </a:t>
            </a:r>
            <a:r>
              <a:rPr lang="ru-RU" sz="2000" b="1" dirty="0">
                <a:solidFill>
                  <a:schemeClr val="tx1"/>
                </a:solidFill>
              </a:rPr>
              <a:t>бюджетное дошкольное 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образовательное </a:t>
            </a:r>
            <a:r>
              <a:rPr lang="ru-RU" sz="2000" b="1" dirty="0">
                <a:solidFill>
                  <a:schemeClr val="tx1"/>
                </a:solidFill>
              </a:rPr>
              <a:t>учреждение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«Детский сад комбинированного вида №13</a:t>
            </a:r>
            <a:r>
              <a:rPr lang="ru-RU" sz="2000" b="1" dirty="0" smtClean="0">
                <a:solidFill>
                  <a:schemeClr val="tx1"/>
                </a:solidFill>
              </a:rPr>
              <a:t>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4176463"/>
          </a:xfrm>
        </p:spPr>
        <p:txBody>
          <a:bodyPr>
            <a:noAutofit/>
          </a:bodyPr>
          <a:lstStyle/>
          <a:p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Использование </a:t>
            </a:r>
            <a:r>
              <a:rPr lang="ru-RU" sz="2800" b="1" dirty="0">
                <a:solidFill>
                  <a:schemeClr val="tx1"/>
                </a:solidFill>
              </a:rPr>
              <a:t>технологии проектной деятельности в развитии речи детей среднего дошкольного возраста с ОНР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  <a:p>
            <a:pPr algn="r"/>
            <a:endParaRPr lang="ru-RU" sz="2000" b="1" dirty="0" smtClean="0">
              <a:solidFill>
                <a:schemeClr val="tx1"/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Подготовила воспитатель</a:t>
            </a:r>
          </a:p>
          <a:p>
            <a:pPr algn="r"/>
            <a:r>
              <a:rPr lang="ru-RU" sz="2000" b="1" dirty="0" err="1" smtClean="0">
                <a:solidFill>
                  <a:schemeClr val="tx1"/>
                </a:solidFill>
              </a:rPr>
              <a:t>Пиваева</a:t>
            </a:r>
            <a:r>
              <a:rPr lang="ru-RU" sz="2000" b="1" dirty="0" smtClean="0">
                <a:solidFill>
                  <a:schemeClr val="tx1"/>
                </a:solidFill>
              </a:rPr>
              <a:t> О.Н.  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279797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Продукт проекта- мюзикл «Креативный колобок»</a:t>
            </a:r>
            <a:endParaRPr lang="ru-RU" b="1" dirty="0"/>
          </a:p>
        </p:txBody>
      </p:sp>
      <p:pic>
        <p:nvPicPr>
          <p:cNvPr id="1026" name="Picture 2" descr="F:\Фото добавить\Дополнение к проекту 0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5904148" cy="39360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ото добавить\Дополнение к проекту 0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16729"/>
            <a:ext cx="5832648" cy="3888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Фото добавить\Дополнение к проекту 0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366" y="2503940"/>
            <a:ext cx="5918462" cy="39456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Фото добавить\Дополнение к проекту 06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38206"/>
            <a:ext cx="5904148" cy="44454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878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Анкетирование.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Консультации: «Что и как читать ребёнку с ТНР», «О роли движения пальцев руки», «Речевые игры».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Родительские собрания : «Что такое метод проектов?».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Полезные советы.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Привлечение родителей к совместной творческой деятельности,</a:t>
            </a:r>
          </a:p>
          <a:p>
            <a:r>
              <a:rPr lang="ru-RU" dirty="0">
                <a:solidFill>
                  <a:schemeClr val="tx1"/>
                </a:solidFill>
              </a:rPr>
              <a:t>задания на дом для детей и родителей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Выставки книг: «Дикие животные наших лесов».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Утренник: «Мама милая моя»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Взаимодействие с родителями.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26578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Обогатился </a:t>
            </a:r>
            <a:r>
              <a:rPr lang="ru-RU" dirty="0">
                <a:solidFill>
                  <a:schemeClr val="tx1"/>
                </a:solidFill>
              </a:rPr>
              <a:t>активный и пассивный словарный запас детей по  всем разделам (номинативный, атрибутивный, предикативный).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Сформировались </a:t>
            </a:r>
            <a:r>
              <a:rPr lang="ru-RU" dirty="0">
                <a:solidFill>
                  <a:schemeClr val="tx1"/>
                </a:solidFill>
              </a:rPr>
              <a:t>представления о том, как готовятся животные к зиме в лесу.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Улучшилось </a:t>
            </a:r>
            <a:r>
              <a:rPr lang="ru-RU" dirty="0">
                <a:solidFill>
                  <a:schemeClr val="tx1"/>
                </a:solidFill>
              </a:rPr>
              <a:t>понимание ситуативной речи, развились простые виды коммуникативной речи.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Проявился </a:t>
            </a:r>
            <a:r>
              <a:rPr lang="ru-RU" dirty="0">
                <a:solidFill>
                  <a:schemeClr val="tx1"/>
                </a:solidFill>
              </a:rPr>
              <a:t>познавательный интерес к изучаемой теме, любознательность.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Закрепилось умение образовывать изучаемые грамматические </a:t>
            </a:r>
            <a:r>
              <a:rPr lang="ru-RU" dirty="0" smtClean="0">
                <a:solidFill>
                  <a:schemeClr val="tx1"/>
                </a:solidFill>
              </a:rPr>
              <a:t>категории.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Сформировалось </a:t>
            </a:r>
            <a:r>
              <a:rPr lang="ru-RU" dirty="0">
                <a:solidFill>
                  <a:schemeClr val="tx1"/>
                </a:solidFill>
              </a:rPr>
              <a:t>желание помогать животным.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0971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348880"/>
            <a:ext cx="7408333" cy="4065315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>
                <a:latin typeface="Calibri" panose="020F0502020204030204" pitchFamily="34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Алябьева</a:t>
            </a:r>
            <a:r>
              <a:rPr lang="ru-RU" sz="6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6400" dirty="0">
                <a:solidFill>
                  <a:schemeClr val="tx1"/>
                </a:solidFill>
                <a:latin typeface="Calibri" panose="020F0502020204030204" pitchFamily="34" charset="0"/>
              </a:rPr>
              <a:t>Е.А. Развитие воображения и речи детей 4-7 лет. Москва 2005</a:t>
            </a:r>
          </a:p>
          <a:p>
            <a:r>
              <a:rPr lang="ru-RU" sz="6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Белоусова </a:t>
            </a:r>
            <a:r>
              <a:rPr lang="ru-RU" sz="6400" dirty="0">
                <a:solidFill>
                  <a:schemeClr val="tx1"/>
                </a:solidFill>
                <a:latin typeface="Calibri" panose="020F0502020204030204" pitchFamily="34" charset="0"/>
              </a:rPr>
              <a:t>Л.Е. Удивительные истории. Санкт-Петербург 2000</a:t>
            </a:r>
          </a:p>
          <a:p>
            <a:r>
              <a:rPr lang="ru-RU" sz="6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6400" dirty="0">
                <a:solidFill>
                  <a:schemeClr val="tx1"/>
                </a:solidFill>
                <a:latin typeface="Calibri" panose="020F0502020204030204" pitchFamily="34" charset="0"/>
              </a:rPr>
              <a:t>Виноградова Н.А. Панкова Е.П. Образовательные проекты в детском саду.</a:t>
            </a:r>
          </a:p>
          <a:p>
            <a:r>
              <a:rPr lang="ru-RU" sz="6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Воронкевич</a:t>
            </a:r>
            <a:r>
              <a:rPr lang="ru-RU" sz="6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6400" dirty="0">
                <a:solidFill>
                  <a:schemeClr val="tx1"/>
                </a:solidFill>
                <a:latin typeface="Calibri" panose="020F0502020204030204" pitchFamily="34" charset="0"/>
              </a:rPr>
              <a:t>О.А. Добро пожаловать в экологию! Санкт-Петербург 2002</a:t>
            </a:r>
          </a:p>
          <a:p>
            <a:r>
              <a:rPr lang="ru-RU" sz="6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6400" dirty="0">
                <a:solidFill>
                  <a:schemeClr val="tx1"/>
                </a:solidFill>
                <a:latin typeface="Calibri" panose="020F0502020204030204" pitchFamily="34" charset="0"/>
              </a:rPr>
              <a:t>Иванова А.И. Методика организации экологических наблюдений и экспериментов       в детском саду. Москва 2004</a:t>
            </a:r>
          </a:p>
          <a:p>
            <a:r>
              <a:rPr lang="ru-RU" sz="6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6400" dirty="0">
                <a:solidFill>
                  <a:schemeClr val="tx1"/>
                </a:solidFill>
                <a:latin typeface="Calibri" panose="020F0502020204030204" pitchFamily="34" charset="0"/>
              </a:rPr>
              <a:t>Иванова А.И. Мир животных (естественно-научные наблюдения и эксперименты     в детском саду). Москва 2009</a:t>
            </a:r>
          </a:p>
          <a:p>
            <a:r>
              <a:rPr lang="ru-RU" sz="6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Масленникова </a:t>
            </a:r>
            <a:r>
              <a:rPr lang="ru-RU" sz="6400" dirty="0">
                <a:solidFill>
                  <a:schemeClr val="tx1"/>
                </a:solidFill>
                <a:latin typeface="Calibri" panose="020F0502020204030204" pitchFamily="34" charset="0"/>
              </a:rPr>
              <a:t>О.М. Филиппенко А.А. Экологические проекты в детском саду  Волгоград 2009</a:t>
            </a:r>
          </a:p>
          <a:p>
            <a:r>
              <a:rPr lang="ru-RU" sz="6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Николаева </a:t>
            </a:r>
            <a:r>
              <a:rPr lang="ru-RU" sz="6400" dirty="0">
                <a:solidFill>
                  <a:schemeClr val="tx1"/>
                </a:solidFill>
                <a:latin typeface="Calibri" panose="020F0502020204030204" pitchFamily="34" charset="0"/>
              </a:rPr>
              <a:t>С.Н. Юный эколог. Москва 2010</a:t>
            </a:r>
          </a:p>
          <a:p>
            <a:r>
              <a:rPr lang="ru-RU" sz="6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6400" dirty="0" err="1">
                <a:solidFill>
                  <a:schemeClr val="tx1"/>
                </a:solidFill>
                <a:latin typeface="Calibri" panose="020F0502020204030204" pitchFamily="34" charset="0"/>
              </a:rPr>
              <a:t>Нуждина</a:t>
            </a:r>
            <a:r>
              <a:rPr lang="ru-RU" sz="6400" dirty="0">
                <a:solidFill>
                  <a:schemeClr val="tx1"/>
                </a:solidFill>
                <a:latin typeface="Calibri" panose="020F0502020204030204" pitchFamily="34" charset="0"/>
              </a:rPr>
              <a:t> Т.Д. Энциклопедия для малышей. (мир животных и   растений). Ярославль 1998</a:t>
            </a:r>
          </a:p>
          <a:p>
            <a:r>
              <a:rPr lang="ru-RU" sz="6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Павленко </a:t>
            </a:r>
            <a:r>
              <a:rPr lang="ru-RU" sz="6400" dirty="0">
                <a:solidFill>
                  <a:schemeClr val="tx1"/>
                </a:solidFill>
                <a:latin typeface="Calibri" panose="020F0502020204030204" pitchFamily="34" charset="0"/>
              </a:rPr>
              <a:t>И.Н. </a:t>
            </a:r>
            <a:r>
              <a:rPr lang="ru-RU" sz="6400" dirty="0" err="1">
                <a:solidFill>
                  <a:schemeClr val="tx1"/>
                </a:solidFill>
                <a:latin typeface="Calibri" panose="020F0502020204030204" pitchFamily="34" charset="0"/>
              </a:rPr>
              <a:t>Родюшкина</a:t>
            </a:r>
            <a:r>
              <a:rPr lang="ru-RU" sz="6400" dirty="0">
                <a:solidFill>
                  <a:schemeClr val="tx1"/>
                </a:solidFill>
                <a:latin typeface="Calibri" panose="020F0502020204030204" pitchFamily="34" charset="0"/>
              </a:rPr>
              <a:t> Н.Г. Развитие речи и ознакомление с окружающим миром в ДОУ. Москва 2006</a:t>
            </a:r>
          </a:p>
          <a:p>
            <a:r>
              <a:rPr lang="ru-RU" sz="6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Чернякова</a:t>
            </a:r>
            <a:r>
              <a:rPr lang="ru-RU" sz="6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6400" dirty="0">
                <a:solidFill>
                  <a:schemeClr val="tx1"/>
                </a:solidFill>
                <a:latin typeface="Calibri" panose="020F0502020204030204" pitchFamily="34" charset="0"/>
              </a:rPr>
              <a:t>В.Н. Экологическая работа в ДОУ. Москва 2008</a:t>
            </a:r>
          </a:p>
          <a:p>
            <a:endParaRPr lang="ru-RU" sz="34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Литература.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298556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3068959"/>
            <a:ext cx="7408333" cy="3057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             Спасибо за внимание.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593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b="1" dirty="0">
                <a:solidFill>
                  <a:schemeClr val="tx1"/>
                </a:solidFill>
              </a:rPr>
              <a:t>Проект должен быть посильным для выполнения. 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Необходимы условия для успешного выполнения проекта (формировать соответствующую библиотеку, центры активности и т.д.)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Необходимо руководство проектом со стороны педагогов — обсуждение выбранной темы, плана работы (включая время исполнения), фиксация наблюдений, результатов исследования.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Обязательная презентация результатов работы по проекту в той или иной форме. 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Информирование, вовлечение родителей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Принципы проектной деятельности.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0280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Авторы проекта: </a:t>
            </a:r>
            <a:endParaRPr lang="ru-RU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dirty="0">
                <a:solidFill>
                  <a:schemeClr val="tx1"/>
                </a:solidFill>
              </a:rPr>
              <a:t>Зайцева Зоя Михайловна - воспитатель средней логопедической группы;</a:t>
            </a:r>
          </a:p>
          <a:p>
            <a:pPr marL="0" lvl="0" indent="0">
              <a:buNone/>
            </a:pPr>
            <a:r>
              <a:rPr lang="ru-RU" dirty="0" err="1">
                <a:solidFill>
                  <a:schemeClr val="tx1"/>
                </a:solidFill>
              </a:rPr>
              <a:t>Пиваева</a:t>
            </a:r>
            <a:r>
              <a:rPr lang="ru-RU" dirty="0">
                <a:solidFill>
                  <a:schemeClr val="tx1"/>
                </a:solidFill>
              </a:rPr>
              <a:t> Ольга Николаевна - воспитатель средней </a:t>
            </a:r>
            <a:r>
              <a:rPr lang="ru-RU" dirty="0" smtClean="0">
                <a:solidFill>
                  <a:schemeClr val="tx1"/>
                </a:solidFill>
              </a:rPr>
              <a:t>логопедической </a:t>
            </a:r>
            <a:r>
              <a:rPr lang="ru-RU" dirty="0">
                <a:solidFill>
                  <a:schemeClr val="tx1"/>
                </a:solidFill>
              </a:rPr>
              <a:t>группы;</a:t>
            </a:r>
          </a:p>
          <a:p>
            <a:pPr marL="0" lvl="0" indent="0">
              <a:buNone/>
            </a:pPr>
            <a:r>
              <a:rPr lang="ru-RU" dirty="0" err="1">
                <a:solidFill>
                  <a:schemeClr val="tx1"/>
                </a:solidFill>
              </a:rPr>
              <a:t>Деревяго</a:t>
            </a:r>
            <a:r>
              <a:rPr lang="ru-RU" dirty="0">
                <a:solidFill>
                  <a:schemeClr val="tx1"/>
                </a:solidFill>
              </a:rPr>
              <a:t> Татьяна Николаевна - учитель-логопед;</a:t>
            </a:r>
          </a:p>
          <a:p>
            <a:pPr marL="0" lvl="0" indent="0">
              <a:buNone/>
            </a:pPr>
            <a:r>
              <a:rPr lang="ru-RU" dirty="0">
                <a:solidFill>
                  <a:schemeClr val="tx1"/>
                </a:solidFill>
              </a:rPr>
              <a:t> Литовченко Ольга Васильевна - музыкальный руководитель.</a:t>
            </a:r>
          </a:p>
          <a:p>
            <a:r>
              <a:rPr lang="ru-RU" b="1" dirty="0">
                <a:solidFill>
                  <a:schemeClr val="tx1"/>
                </a:solidFill>
              </a:rPr>
              <a:t>Продолжительность проекта:</a:t>
            </a:r>
            <a:r>
              <a:rPr lang="ru-RU" dirty="0">
                <a:solidFill>
                  <a:schemeClr val="tx1"/>
                </a:solidFill>
              </a:rPr>
              <a:t> 2 недели.</a:t>
            </a:r>
          </a:p>
          <a:p>
            <a:r>
              <a:rPr lang="ru-RU" b="1" dirty="0">
                <a:solidFill>
                  <a:schemeClr val="tx1"/>
                </a:solidFill>
              </a:rPr>
              <a:t>Тип проекта: </a:t>
            </a:r>
            <a:r>
              <a:rPr lang="ru-RU" dirty="0">
                <a:solidFill>
                  <a:schemeClr val="tx1"/>
                </a:solidFill>
              </a:rPr>
              <a:t>познавательно -творческий.</a:t>
            </a:r>
          </a:p>
          <a:p>
            <a:r>
              <a:rPr lang="ru-RU" b="1" dirty="0">
                <a:solidFill>
                  <a:schemeClr val="tx1"/>
                </a:solidFill>
              </a:rPr>
              <a:t>Участники проекта: </a:t>
            </a:r>
            <a:r>
              <a:rPr lang="ru-RU" dirty="0">
                <a:solidFill>
                  <a:schemeClr val="tx1"/>
                </a:solidFill>
              </a:rPr>
              <a:t>дети средней логопедической группы, воспитатели, учитель-логопед, музыкальный руководитель.</a:t>
            </a:r>
          </a:p>
          <a:p>
            <a:r>
              <a:rPr lang="ru-RU" b="1" dirty="0">
                <a:solidFill>
                  <a:schemeClr val="tx1"/>
                </a:solidFill>
              </a:rPr>
              <a:t>Возраст детей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smtClean="0">
                <a:solidFill>
                  <a:schemeClr val="tx1"/>
                </a:solidFill>
              </a:rPr>
              <a:t>5-й </a:t>
            </a:r>
            <a:r>
              <a:rPr lang="ru-RU" dirty="0">
                <a:solidFill>
                  <a:schemeClr val="tx1"/>
                </a:solidFill>
              </a:rPr>
              <a:t>год жизни.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Проект: « </a:t>
            </a:r>
            <a:r>
              <a:rPr lang="ru-RU" sz="4000" b="1" dirty="0"/>
              <a:t>Путешествие в царство диких </a:t>
            </a:r>
            <a:r>
              <a:rPr lang="ru-RU" sz="4000" b="1" dirty="0" smtClean="0"/>
              <a:t>животных».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177382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1.Дать представления о диких животных лесов России, их образе жизни, питании, жилищах, о том, как готовятся к зиме животные в лесу.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2.Обогатить пассивный и активный словарь детей за счет имен существительных (дупло, берлога, логово, нора); имен прилагательных (колючий, лохматый, хитрый, злой, неуклюжий); прилагательных (прятаться, охотиться, притаиться </a:t>
            </a:r>
            <a:r>
              <a:rPr lang="ru-RU" b="1" dirty="0" smtClean="0">
                <a:solidFill>
                  <a:schemeClr val="tx1"/>
                </a:solidFill>
              </a:rPr>
              <a:t>и т.д</a:t>
            </a:r>
            <a:r>
              <a:rPr lang="ru-RU" b="1" dirty="0">
                <a:solidFill>
                  <a:schemeClr val="tx1"/>
                </a:solidFill>
              </a:rPr>
              <a:t>.).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3.Развивать связную речь через составление описательных рассказов, загадок о животных.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4.Воспитывать личностные качества - доброту, внимание, желание оказывать помощь животным 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Задачи: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16439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Речевое развитие.</a:t>
            </a:r>
            <a:endParaRPr lang="ru-RU" sz="4000" b="1" dirty="0"/>
          </a:p>
        </p:txBody>
      </p:sp>
      <p:pic>
        <p:nvPicPr>
          <p:cNvPr id="4098" name="Picture 2" descr="F:\Проект Дикие животные 2014год\Речевое развитие\ФОТО Последние 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5688632" cy="37924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Проект Дикие животные 2014год\Речевое развитие\Речевое развитие\Проект Дикие животные 2014год 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8856"/>
            <a:ext cx="5652119" cy="3768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Фото добавить\ФОТО Последние 0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44858"/>
            <a:ext cx="5688632" cy="37924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3678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Социально-коммуникативное развитие.</a:t>
            </a:r>
            <a:endParaRPr lang="ru-RU" b="1" dirty="0"/>
          </a:p>
        </p:txBody>
      </p:sp>
      <p:pic>
        <p:nvPicPr>
          <p:cNvPr id="1026" name="Picture 2" descr="F:\Проект Дикие животные 2014год\Социально-коммуникативное\Проект Дикие животные 2014год 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5724636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Проект Дикие животные 2014год\Социально-коммуникативное\ФОТО Последние 0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90" y="2613248"/>
            <a:ext cx="5652120" cy="3768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Проект Дикие животные 2014год\Социально-коммуникативное\Дополнение к проекту 0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446" y="2613248"/>
            <a:ext cx="5724636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Фото добавить\Дополнение к проекту 06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90" y="2533963"/>
            <a:ext cx="5962821" cy="39771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138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роект Дикие животные 2014год\Проект Дикие животные 2014\Проект Дикие животные 2014год 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475656" y="2564904"/>
            <a:ext cx="5903492" cy="39375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Познавательное развитие.</a:t>
            </a:r>
            <a:endParaRPr lang="ru-RU" sz="4000" b="1" dirty="0"/>
          </a:p>
        </p:txBody>
      </p:sp>
      <p:pic>
        <p:nvPicPr>
          <p:cNvPr id="1029" name="Picture 5" descr="F:\Проект Дикие животные 2014год\Проект Дикие животные 2014\Проект Дикие животные 2014год 0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2564904"/>
            <a:ext cx="5976664" cy="3984443"/>
          </a:xfrm>
          <a:prstGeom prst="rect">
            <a:avLst/>
          </a:prstGeom>
          <a:noFill/>
        </p:spPr>
      </p:pic>
      <p:pic>
        <p:nvPicPr>
          <p:cNvPr id="2050" name="Picture 2" descr="F:\Проект Дикие животные 2014год\Познавательное развитие\Познавательное развитие\Проект Дикие животные 2014год 0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82844"/>
            <a:ext cx="5976665" cy="39844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Проект Дикие животные 2014год\Физическое развитие\зарядка2014\ФОТО Последние 0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48" y="2570515"/>
            <a:ext cx="6092080" cy="40613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11438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:\Проект Дикие животные 2014год\Художественно- эстетическое\Пластич.ю этюды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5511734" cy="3674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Художественно-эстетическое развитие.</a:t>
            </a:r>
            <a:endParaRPr lang="ru-RU" b="1" dirty="0"/>
          </a:p>
        </p:txBody>
      </p:sp>
      <p:pic>
        <p:nvPicPr>
          <p:cNvPr id="5122" name="Picture 2" descr="F:\Проект Дикие животные 2014год\Художественно- эстетическое\Проект Дикие животные 2014год 0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26958"/>
            <a:ext cx="5544616" cy="36964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Проект Дикие животные 2014год\Художественно- эстетическое\Проект Дикие животные 2014год 0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642" y="2326958"/>
            <a:ext cx="5499686" cy="36664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852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Физическое развитие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F:\Проект Дикие животные 2014год\Физическое развитие\зарядка2014\зарядка2014 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07601"/>
            <a:ext cx="5832648" cy="3888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Проект Дикие животные 2014год\Физическое развитие\зарядка2014\зарядка2014 0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07601"/>
            <a:ext cx="5832647" cy="38884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Проект Дикие животные 2014год\Физическое развитие\зарядка2014\ФОТО Последние 0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07601"/>
            <a:ext cx="5832648" cy="3888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Проект Дикие животные 2014год\Физическое развитие\зарядка2014\зарядка2014 00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020" y="2401087"/>
            <a:ext cx="5842417" cy="38949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Фото добавить\ФОТО Последние 02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629" y="2210189"/>
            <a:ext cx="6128766" cy="40858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553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184</TotalTime>
  <Words>573</Words>
  <Application>Microsoft Office PowerPoint</Application>
  <PresentationFormat>Экран (4:3)</PresentationFormat>
  <Paragraphs>70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муниципальное бюджетное дошкольное  образовательное учреждение «Детский сад комбинированного вида №13»</vt:lpstr>
      <vt:lpstr>Принципы проектной деятельности.</vt:lpstr>
      <vt:lpstr>Проект: « Путешествие в царство диких животных».</vt:lpstr>
      <vt:lpstr>Задачи:</vt:lpstr>
      <vt:lpstr>Речевое развитие.</vt:lpstr>
      <vt:lpstr>Социально-коммуникативное развитие.</vt:lpstr>
      <vt:lpstr>Познавательное развитие.</vt:lpstr>
      <vt:lpstr>Художественно-эстетическое развитие.</vt:lpstr>
      <vt:lpstr>Физическое развитие.</vt:lpstr>
      <vt:lpstr>Продукт проекта- мюзикл «Креативный колобок»</vt:lpstr>
      <vt:lpstr>Взаимодействие с родителями.</vt:lpstr>
      <vt:lpstr>Результат.</vt:lpstr>
      <vt:lpstr>Литература.</vt:lpstr>
      <vt:lpstr>Слайд 14</vt:lpstr>
    </vt:vector>
  </TitlesOfParts>
  <Company>МБДОУ13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МКУ «Управление образования города Кировска» Муниципальное бюджетное дошкольное образовательное учреждение «Детский сад комбинированного вида №13».</dc:title>
  <dc:creator>Пользователь</dc:creator>
  <cp:lastModifiedBy>Pivaev Kirill</cp:lastModifiedBy>
  <cp:revision>22</cp:revision>
  <dcterms:created xsi:type="dcterms:W3CDTF">2014-04-07T08:10:08Z</dcterms:created>
  <dcterms:modified xsi:type="dcterms:W3CDTF">2015-08-25T17:02:42Z</dcterms:modified>
</cp:coreProperties>
</file>