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83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72" r:id="rId14"/>
    <p:sldId id="281" r:id="rId15"/>
    <p:sldId id="278" r:id="rId16"/>
    <p:sldId id="280" r:id="rId17"/>
    <p:sldId id="279" r:id="rId18"/>
    <p:sldId id="273" r:id="rId19"/>
    <p:sldId id="274" r:id="rId20"/>
    <p:sldId id="275" r:id="rId21"/>
    <p:sldId id="276" r:id="rId22"/>
    <p:sldId id="277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00" d="100"/>
        <a:sy n="100" d="100"/>
      </p:scale>
      <p:origin x="0" y="24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D31D0-2EB6-438A-9FEB-A56F8FCFDE1F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2802C-EF55-4FAE-8624-98B3EBE7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данном пособии представлены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задания для подготовки руки к письму. Разнообразие материала позволяет ребенку выполнять задания с постепенным усложнением. Для каждого задания даны точные рекомендации. Материал красочно иллюстрирован, интересен. Рекомендован для детей старшего дошкольного 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802C-EF55-4FAE-8624-98B3EBE72D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подготовить руку к письму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87174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Составила : воспитатель высшей квалификационной категории </a:t>
            </a:r>
          </a:p>
          <a:p>
            <a:r>
              <a:rPr lang="ru-RU" dirty="0" smtClean="0"/>
              <a:t>Кузьмина Наталья Анатольевна </a:t>
            </a:r>
          </a:p>
          <a:p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 smtClean="0"/>
              <a:t>.Истра</a:t>
            </a:r>
          </a:p>
          <a:p>
            <a:endParaRPr lang="ru-RU" dirty="0" smtClean="0"/>
          </a:p>
          <a:p>
            <a:r>
              <a:rPr lang="ru-RU" dirty="0" smtClean="0"/>
              <a:t>2014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3.bp.blogspot.com/_XuTQI-8Rm2M/TTRc5Po2fSI/AAAAAAAAGJ0/7XVmvBGC5tg/s1600/%25D1%2580%25D0%25B0%25D0%25B7%25D0%25B2%25D0%25B8%25D0%25B2%25D0%25B0%25D0%25B5%25D0%25BC+%25D0%25BC%25D0%25B5%25D0%25BB%25D0%25BA%25D1%2583%25D1%258E+%25D0%25BC%25D0%25BE%25D1%2582%25D0%25BE%25D1%2580%25D0%25B8%25D0%25BA%25D1%2583+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536503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.bp.blogspot.com/_XuTQI-8Rm2M/TTRdE-jH-7I/AAAAAAAAGJ4/qo0l6WBy6fk/s1600/%25D1%2580%25D0%25B0%25D0%25B7%25D0%25B2%25D0%25B8%25D0%25B2%25D0%25B0%25D0%25B5%25D0%25BC+%25D0%25BC%25D0%25B5%25D0%25BB%25D0%25BA%25D1%2583%25D1%258E+%25D0%25BC%25D0%25BE%25D1%2582%25D0%25BE%25D1%2580%25D0%25B8%25D0%25BA%25D1%2583+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680519" cy="6048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.bp.blogspot.com/_XuTQI-8Rm2M/TTRdKuvJXrI/AAAAAAAAGJ8/uGWeLF61g5I/s1600/%25D1%2580%25D0%25B0%25D0%25B7%25D0%25B2%25D0%25B8%25D0%25B2%25D0%25B0%25D0%25B5%25D0%25BC+%25D0%25BC%25D0%25B5%25D0%25BB%25D0%25BA%25D1%2583%25D1%258E+%25D0%25BC%25D0%25BE%25D1%2582%25D0%25BE%25D1%2580%25D0%25B8%25D0%25BA%25D1%2583+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404663"/>
            <a:ext cx="4752529" cy="6120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.bp.blogspot.com/_XuTQI-8Rm2M/TU_gH7sUuqI/AAAAAAAAGUU/guqYT38L1IA/s1600/%25D0%25B3%25D0%25BE%25D1%2582%25D0%25BE%25D0%25B2%25D0%25B8%25D0%25BC+%25D1%2580%25D1%2583%25D0%25BA%25D1%2583+%25D0%25BA+%25D0%25BF%25D0%25B8%25D1%2581%25D1%258C%25D0%25BC%25D1%2583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7"/>
            <a:ext cx="4680519" cy="6120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4.bp.blogspot.com/_XuTQI-8Rm2M/TU_gTgWVC7I/AAAAAAAAGUY/S9um_25oNe4/s1600/%25D0%25B3%25D0%25BE%25D1%2582%25D0%25BE%25D0%25B2%25D0%25B8%25D0%25BC+%25D1%2580%25D1%2583%25D0%25BA%25D1%2583+%25D0%25BA+%25D0%25BF%25D0%25B8%25D1%2581%25D1%258C%25D0%25BC%25D1%2583+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5"/>
            <a:ext cx="4824535" cy="6120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2.bp.blogspot.com/_XuTQI-8Rm2M/TU_gfr6odkI/AAAAAAAAGUc/0myaxYTpJ-w/s1600/%25D0%25B3%25D0%25BE%25D1%2582%25D0%25BE%25D0%25B2%25D0%25B8%25D0%25BC+%25D1%2580%25D1%2583%25D0%25BA%25D1%2583+%25D0%25BA+%25D0%25BF%25D0%25B8%25D1%2581%25D1%258C%25D0%25BC%25D1%2583+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404663"/>
            <a:ext cx="4824537" cy="6120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3.bp.blogspot.com/_XuTQI-8Rm2M/TU_gqsqKQ8I/AAAAAAAAGUg/Lnd-CAaiS6k/s1600/%25D0%25B3%25D0%25BE%25D1%2582%25D0%25BE%25D0%25B2%25D0%25B8%25D0%25BC+%25D1%2580%25D1%2583%25D0%25BA%25D1%2583+%25D0%25BA+%25D0%25BF%25D0%25B8%25D1%2581%25D1%258C%25D0%25BC%25D1%2583+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332657"/>
            <a:ext cx="4824537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_XuTQI-8Rm2M/TU_g2i5ZltI/AAAAAAAAGUk/z4kh_7Po2Z0/s1600/%25D0%25B3%25D0%25BE%25D1%2582%25D0%25BE%25D0%25B2%25D0%25B8%25D0%25BC+%25D1%2580%25D1%2583%25D0%25BA%25D1%2583+%25D0%25BA+%25D0%25BF%25D0%25B8%25D1%2581%25D1%258C%25D0%25BC%25D1%2583+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404663"/>
            <a:ext cx="4896545" cy="6048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.bp.blogspot.com/_XuTQI-8Rm2M/TU_hDNgdZXI/AAAAAAAAGUo/sEaddRuw4_E/s1600/%25D0%259A%25D0%25B0%25D0%25BA+%25D0%25BF%25D0%25BE%25D0%25B4%25D0%25B3%25D0%25BE%25D1%2582%25D0%25BE%25D0%25B2%25D0%25B8%25D1%2582%25D1%258C+%25D1%2580%25D1%2583%25D0%25BA%25D1%2583+%25D0%25BA+%25D0%25BF%25D0%25B8%25D1%2581%25D1%258C%25D0%25BC%25D1%2583+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404664"/>
            <a:ext cx="4896545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_XuTQI-8Rm2M/TU_jgUKjDVI/AAAAAAAAGVA/z0AQvdwj0rA/s1600/%25D0%259A%25D0%25B0%25D0%25BA+%25D0%25BF%25D0%25BE%25D0%25B4%25D0%25B3%25D0%25BE%25D1%2582%25D0%25BE%25D0%25B2%25D0%25B8%25D1%2582%25D1%258C+%25D1%2580%25D1%2583%25D0%25BA%25D1%2583+%25D0%25BA+%25D0%25BF%25D0%25B8%25D1%2581%25D1%258C%25D0%25BC%25D1%2583+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7"/>
            <a:ext cx="4680519" cy="6264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подготовить руку к письму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Сегодня мы поговорим о том как же подготовить руку к письму.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задания помогут Вашему малышу подготовить руку к письму, овладеть навыками, необходимыми для правильного написания цифр, букв, соблюдения размеров, наклона, расположения на строке.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Огромное разнообразие заданий для подготовки руки к письму направлены на развитие мелкой моторики и координации движения рук, воображения и логического мышления, формирования уверенных графических навыков.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задания помогут подготовить руку вашего малыша к письму, а также помогут развитию памяти, концентрации внимания и зрительного восприятия.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задания для подготовки руки к письму можно использовать для занятий с детьми дома, в детских садах и в начальных классах.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2.bp.blogspot.com/_XuTQI-8Rm2M/TU_hJjL5bXI/AAAAAAAAGUs/e4FCRkHbZyM/s1600/%25D0%259A%25D0%25B0%25D0%25BA+%25D0%25BF%25D0%25BE%25D0%25B4%25D0%25B3%25D0%25BE%25D1%2582%25D0%25BE%25D0%25B2%25D0%25B8%25D1%2582%25D1%258C+%25D1%2580%25D1%2583%25D0%25BA%25D1%2583+%25D0%25BA+%25D0%25BF%25D0%25B8%25D1%2581%25D1%258C%25D0%25BC%25D1%2583+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3"/>
            <a:ext cx="4896543" cy="6048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4.bp.blogspot.com/_XuTQI-8Rm2M/TU_hjqh-PkI/AAAAAAAAGU0/W1oHbWvVLzE/s1600/%25D0%259A%25D0%25B0%25D0%25BA+%25D0%25BF%25D0%25BE%25D0%25B4%25D0%25B3%25D0%25BE%25D1%2582%25D0%25BE%25D0%25B2%25D0%25B8%25D1%2582%25D1%258C+%25D1%2580%25D1%2583%25D0%25BA%25D1%2583+%25D0%25BA+%25D0%25BF%25D0%25B8%25D1%2581%25D1%258C%25D0%25BC%25D1%2583+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824535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1.bp.blogspot.com/_XuTQI-8Rm2M/TU_hv6HalzI/AAAAAAAAGU4/kzUcjoZ3Upk/s1600/%25D0%259A%25D0%25B0%25D0%25BA+%25D0%25BF%25D0%25BE%25D0%25B4%25D0%25B3%25D0%25BE%25D1%2582%25D0%25BE%25D0%25B2%25D0%25B8%25D1%2582%25D1%258C+%25D1%2580%25D1%2583%25D0%25BA%25D1%2583+%25D0%25BA+%25D0%25BF%25D0%25B8%25D1%2581%25D1%258C%25D0%25BC%25D1%2583+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7"/>
            <a:ext cx="4752527" cy="6120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XuTQI-8Rm2M/TTRbj-Ii01I/AAAAAAAAGJY/yziqOlvXmm0/s1600/%25D0%25B3%25D0%25BE%25D1%2582%25D0%25BE%25D0%25B2%25D0%25B8%25D0%25BC+%25D1%2580%25D1%2583%25D0%25BA%25D1%2583+%25D0%25BA+%25D0%25BF%25D0%25B8%25D1%2581%25D1%258C%25D0%25BC%25D1%2583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968552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_XuTQI-8Rm2M/TTRbpBCHFgI/AAAAAAAAGJc/gtD0dHakuk4/s1600/%25D0%25B3%25D0%25BE%25D1%2582%25D0%25BE%25D0%25B2%25D0%25B8%25D0%25BC+%25D1%2580%25D1%2583%25D0%25BA%25D1%2583+%25D0%25BA+%25D0%25BF%25D0%25B8%25D1%2581%25D1%258C%25D0%25BC%25D1%2583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968552" cy="6192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XuTQI-8Rm2M/TTRbzsfjG-I/AAAAAAAAGJg/Cja96g7mM8w/s1600/%25D0%25B3%25D0%25BE%25D1%2582%25D0%25BE%25D0%25B2%25D0%25B8%25D0%25BC+%25D1%2580%25D1%2583%25D0%25BA%25D1%2583+%25D0%25BA+%25D0%25BF%25D0%25B8%25D1%2581%25D1%258C%25D0%25BC%25D1%2583+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824536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XuTQI-8Rm2M/TTRb_VHmfNI/AAAAAAAAGJk/is2TesWjMNo/s1600/%25D0%25B3%25D0%25BE%25D1%2582%25D0%25BE%25D0%25B2%25D0%25B8%25D0%25BC+%25D1%2580%25D1%2583%25D0%25BA%25D1%2583+%25D0%25BA+%25D0%25BF%25D0%25B8%25D1%2581%25D1%258C%25D0%25BC%25D1%2583+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5"/>
            <a:ext cx="4896544" cy="6120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3.bp.blogspot.com/_XuTQI-8Rm2M/TTRcMKnGFWI/AAAAAAAAGJo/nJLG9x54kWU/s1600/%25D0%25B3%25D0%25BE%25D1%2582%25D0%25BE%25D0%25B2%25D0%25B8%25D0%25BC+%25D1%2580%25D1%2583%25D0%25BA%25D1%2583+%25D0%25BA+%25D0%25BF%25D0%25B8%25D1%2581%25D1%258C%25D0%25BC%25D1%2583+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608512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_XuTQI-8Rm2M/TTRcXjOD4YI/AAAAAAAAGJs/Gztzra6zSpY/s1600/%25D1%2580%25D0%25B0%25D0%25B7%25D0%25B2%25D0%25B8%25D0%25B2%25D0%25B0%25D0%25B5%25D0%25BC+%25D0%25BC%25D0%25B5%25D0%25BB%25D0%25BA%25D1%2583%25D1%258E+%25D0%25BC%25D0%25BE%25D1%2582%25D0%25BE%25D1%2580%25D0%25B8%25D0%25BA%25D1%2583+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332655"/>
            <a:ext cx="4608512" cy="6120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_XuTQI-8Rm2M/TTRcu3DTviI/AAAAAAAAGJw/P9jPLwIB6j0/s1600/%25D1%2580%25D0%25B0%25D0%25B7%25D0%25B2%25D0%25B8%25D0%25B2%25D0%25B0%25D0%25B5%25D0%25BC+%25D0%25BC%25D0%25B5%25D0%25BB%25D0%25BA%25D1%2583%25D1%258E+%25D0%25BC%25D0%25BE%25D1%2582%25D0%25BE%25D1%2580%25D0%25B8%25D0%25BA%25D1%2583+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680519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77</Words>
  <Application>Microsoft Office PowerPoint</Application>
  <PresentationFormat>Экран (4:3)</PresentationFormat>
  <Paragraphs>12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Как подготовить руку к письму</vt:lpstr>
      <vt:lpstr>Как подготовить руку к письму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е</cp:lastModifiedBy>
  <cp:revision>8</cp:revision>
  <dcterms:created xsi:type="dcterms:W3CDTF">2013-12-10T17:48:45Z</dcterms:created>
  <dcterms:modified xsi:type="dcterms:W3CDTF">2015-08-30T11:47:18Z</dcterms:modified>
</cp:coreProperties>
</file>