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l7.glitter-graphics.net/pub/72/72007p3fk2tzve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152400"/>
            <a:ext cx="8077200" cy="2139851"/>
          </a:xfrm>
          <a:prstGeom prst="foldedCorner">
            <a:avLst>
              <a:gd name="adj" fmla="val 37361"/>
            </a:avLst>
          </a:prstGeom>
          <a:noFill/>
          <a:ln w="76200" cap="sq" cmpd="dbl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СЛИНГОБУСЫ – КОРМИТЕЛЬНЫЕ  БУСЫ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6150" name="Picture 6" descr="http://cs421218.userapi.com/v421218939/3dd/JH8zz0WNs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3996038" cy="2667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58" name="Picture 14" descr="http://mishkiny-igrushki.ru/wp-content/uploads/2013/03/cdb0c46eb788488ee5d7b33fe2c2ea57_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340351"/>
            <a:ext cx="3352800" cy="2517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160" name="Picture 16" descr="http://mishkiny-igrushki.ru/wp-content/uploads/2013/03/2580580.P5310111.jpg"/>
          <p:cNvPicPr>
            <a:picLocks noChangeAspect="1" noChangeArrowheads="1"/>
          </p:cNvPicPr>
          <p:nvPr/>
        </p:nvPicPr>
        <p:blipFill>
          <a:blip r:embed="rId5" cstate="screen"/>
          <a:srcRect r="-190"/>
          <a:stretch>
            <a:fillRect/>
          </a:stretch>
        </p:blipFill>
        <p:spPr bwMode="auto">
          <a:xfrm>
            <a:off x="6477000" y="2209800"/>
            <a:ext cx="2438400" cy="3066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164" name="Picture 20" descr="http://mishkiny-igrushki.ru/wp-content/uploads/2013/03/1702ca63080555cb0327a5d4f6600078_h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33800" y="2819400"/>
            <a:ext cx="2517648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l7.glitter-graphics.net/pub/72/72007p3fk2tzve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http://img-fotki.yandex.ru/get/6104/43111806.2/0_8c1e7_8e62a04c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31460"/>
            <a:ext cx="7620000" cy="5226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152400"/>
            <a:ext cx="8077200" cy="929759"/>
          </a:xfrm>
          <a:prstGeom prst="foldedCorner">
            <a:avLst>
              <a:gd name="adj" fmla="val 37361"/>
            </a:avLst>
          </a:prstGeom>
          <a:noFill/>
          <a:ln w="76200" cap="sq" cmpd="dbl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ИГРЫ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– ШНУРОВКИ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5128" name="Picture 8" descr="http://s59.radikal.ru/i164/1106/5b/86565350b887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95309" y="1295400"/>
            <a:ext cx="1648691" cy="1295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l7.glitter-graphics.net/pub/72/72007p3fk2tzve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152400"/>
            <a:ext cx="8077200" cy="929759"/>
          </a:xfrm>
          <a:prstGeom prst="foldedCorner">
            <a:avLst>
              <a:gd name="adj" fmla="val 37361"/>
            </a:avLst>
          </a:prstGeom>
          <a:noFill/>
          <a:ln w="76200" cap="sq" cmpd="dbl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</a:rPr>
              <a:t>МОЗАЙКА, ПАЗЛЫ, КОНСТРУКТОРЫ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4100" name="Picture 4" descr="http://www.shop24.lt/images/detailed/72/201351601888508fcee0dd78a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066800"/>
            <a:ext cx="3400147" cy="3262874"/>
          </a:xfrm>
          <a:prstGeom prst="rect">
            <a:avLst/>
          </a:prstGeom>
          <a:noFill/>
        </p:spPr>
      </p:pic>
      <p:pic>
        <p:nvPicPr>
          <p:cNvPr id="4102" name="Picture 6" descr="http://jili-bili.ru/files/VGA/big/751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418511"/>
            <a:ext cx="3429000" cy="2439489"/>
          </a:xfrm>
          <a:prstGeom prst="rect">
            <a:avLst/>
          </a:prstGeom>
          <a:noFill/>
        </p:spPr>
      </p:pic>
      <p:pic>
        <p:nvPicPr>
          <p:cNvPr id="4104" name="Picture 8" descr="http://www.teremok24.ru/fotocatalog/5507-1_raek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3771900"/>
            <a:ext cx="4114800" cy="3086100"/>
          </a:xfrm>
          <a:prstGeom prst="rect">
            <a:avLst/>
          </a:prstGeom>
          <a:noFill/>
        </p:spPr>
      </p:pic>
      <p:pic>
        <p:nvPicPr>
          <p:cNvPr id="4108" name="Picture 12" descr="http://rw.foto.radikal.ru/0710/dc/41adcbafc27d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799" y="1143000"/>
            <a:ext cx="3525965" cy="2743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l7.glitter-graphics.net/pub/72/72007p3fk2tzve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http://www.maaam.ru/upload/blogs/03711d4bbfb97e855ff8db544484f0b0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124200"/>
            <a:ext cx="4724400" cy="3146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9600" y="152400"/>
            <a:ext cx="8077200" cy="929759"/>
          </a:xfrm>
          <a:prstGeom prst="foldedCorner">
            <a:avLst>
              <a:gd name="adj" fmla="val 37361"/>
            </a:avLst>
          </a:prstGeom>
          <a:noFill/>
          <a:ln w="76200" cap="sq" cmpd="dbl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 С  ПЕСКОМ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3078" name="Picture 6" descr="http://inclusive.ostriv.in.ua/images/publications/4/12704/1347303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371600"/>
            <a:ext cx="4572000" cy="34290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80" name="Picture 8" descr="http://animo2.ucoz.ru/_ph/44/1/139559290.jpg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1143000"/>
            <a:ext cx="2726918" cy="19573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l7.glitter-graphics.net/pub/72/72007p3fk2tzve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l7.glitter-graphics.net/pub/72/72007p3fk2tzve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l7.glitter-graphics.net/pub/72/72007p3fk2tzve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152400"/>
            <a:ext cx="8077200" cy="929759"/>
          </a:xfrm>
          <a:prstGeom prst="foldedCorner">
            <a:avLst>
              <a:gd name="adj" fmla="val 37361"/>
            </a:avLst>
          </a:prstGeom>
          <a:noFill/>
          <a:ln w="76200" cap="sq" cmpd="dbl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</a:rPr>
              <a:t>ИГРЫ  С  КРУПАМИ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32770" name="Picture 2" descr="http://afisha.cheb.ru/pics/big/131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4495800" cy="29842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2772" name="Picture 4" descr="http://dovosp.ru/insertfiles/images/articles/for_teachers/corrective_pedagogy_and_psychology/creative_play_with_water_and_cereals/image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017405"/>
            <a:ext cx="4469513" cy="3840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2774" name="Picture 6" descr="http://www.makayafarms.com/images/Dog-07-june_1_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066800"/>
            <a:ext cx="1921745" cy="205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l7.glitter-graphics.net/pub/72/72007p3fk2tzve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http://www.rugsandblinds.com/wp-content/uploads/2013/03/Seed-Halloween-Craf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819400"/>
            <a:ext cx="4724400" cy="3880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2" descr="http://img0.liveinternet.ru/images/attach/c/4/80/606/80606104_large_22225545111465m750x740uea8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28600"/>
            <a:ext cx="5029200" cy="37752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24" name="Picture 4" descr="http://djkirocs94.webs.com/i209641838_43693_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33400"/>
            <a:ext cx="2286000" cy="20089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l7.glitter-graphics.net/pub/72/72007p3fk2tzve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700" name="Picture 4" descr="http://stat20.privet.ru/lr/0b2d89063006e6b13f16751ea3cd254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"/>
            <a:ext cx="3505200" cy="3591394"/>
          </a:xfrm>
          <a:prstGeom prst="rect">
            <a:avLst/>
          </a:prstGeom>
          <a:noFill/>
        </p:spPr>
      </p:pic>
      <p:sp>
        <p:nvSpPr>
          <p:cNvPr id="5" name="Волна 4"/>
          <p:cNvSpPr/>
          <p:nvPr/>
        </p:nvSpPr>
        <p:spPr>
          <a:xfrm>
            <a:off x="228600" y="3250823"/>
            <a:ext cx="8610600" cy="1895296"/>
          </a:xfrm>
          <a:prstGeom prst="wave">
            <a:avLst/>
          </a:prstGeom>
          <a:gradFill flip="none" rotWithShape="1">
            <a:gsLst>
              <a:gs pos="0">
                <a:srgbClr val="FF00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Презентацию выполнила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Святолуцка С. Г.</a:t>
            </a:r>
          </a:p>
        </p:txBody>
      </p:sp>
      <p:pic>
        <p:nvPicPr>
          <p:cNvPr id="6" name="Picture 2" descr="Анимашки Дет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28600"/>
            <a:ext cx="1828800" cy="29745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25</Words>
  <Application>Microsoft Office PowerPoint</Application>
  <PresentationFormat>On-screen Show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имя</cp:lastModifiedBy>
  <cp:revision>7</cp:revision>
  <dcterms:created xsi:type="dcterms:W3CDTF">2006-08-16T00:00:00Z</dcterms:created>
  <dcterms:modified xsi:type="dcterms:W3CDTF">2015-08-23T10:52:38Z</dcterms:modified>
</cp:coreProperties>
</file>