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58012-7EFC-42F8-8C1D-D629AE2C1DC0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3EB988-9F85-4B54-9D6D-DD7F824738E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 время просмотра презентации ребёнок одновременно: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52ABE4-A2B0-4D19-BA48-2DA3596792B2}" type="parTrans" cxnId="{E8159768-1466-4CFF-8F86-27C224B0B024}">
      <dgm:prSet/>
      <dgm:spPr/>
      <dgm:t>
        <a:bodyPr/>
        <a:lstStyle/>
        <a:p>
          <a:endParaRPr lang="ru-RU"/>
        </a:p>
      </dgm:t>
    </dgm:pt>
    <dgm:pt modelId="{E79E8F7E-F061-4572-A3DB-210AC4E0C3C0}" type="sibTrans" cxnId="{E8159768-1466-4CFF-8F86-27C224B0B024}">
      <dgm:prSet/>
      <dgm:spPr/>
      <dgm:t>
        <a:bodyPr/>
        <a:lstStyle/>
        <a:p>
          <a:endParaRPr lang="ru-RU"/>
        </a:p>
      </dgm:t>
    </dgm:pt>
    <dgm:pt modelId="{B1E2D8BC-51B7-4B56-9C2F-9A492C74653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ВИДИТ  ОБЪЕКТ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393A97-0C05-41DB-84C0-A07E14153D14}" type="parTrans" cxnId="{A360FF3B-B9A3-4BC1-BB79-5AA2368EB2CC}">
      <dgm:prSet/>
      <dgm:spPr/>
      <dgm:t>
        <a:bodyPr/>
        <a:lstStyle/>
        <a:p>
          <a:endParaRPr lang="ru-RU"/>
        </a:p>
      </dgm:t>
    </dgm:pt>
    <dgm:pt modelId="{C72630E1-E4ED-4B20-A69A-132A0301B75B}" type="sibTrans" cxnId="{A360FF3B-B9A3-4BC1-BB79-5AA2368EB2CC}">
      <dgm:prSet/>
      <dgm:spPr/>
      <dgm:t>
        <a:bodyPr/>
        <a:lstStyle/>
        <a:p>
          <a:endParaRPr lang="ru-RU"/>
        </a:p>
      </dgm:t>
    </dgm:pt>
    <dgm:pt modelId="{80E64D96-1476-4ACF-9A40-095D3ED012E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СЛЫШИТ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7F4BFC-2AA0-433F-88E7-28D3E35A2FBB}" type="parTrans" cxnId="{4F0A42D2-A567-453D-A3EF-C7B03F199427}">
      <dgm:prSet/>
      <dgm:spPr/>
      <dgm:t>
        <a:bodyPr/>
        <a:lstStyle/>
        <a:p>
          <a:endParaRPr lang="ru-RU"/>
        </a:p>
      </dgm:t>
    </dgm:pt>
    <dgm:pt modelId="{7CECAE63-1161-472F-9B11-A7EEA4C7DC38}" type="sibTrans" cxnId="{4F0A42D2-A567-453D-A3EF-C7B03F199427}">
      <dgm:prSet/>
      <dgm:spPr/>
      <dgm:t>
        <a:bodyPr/>
        <a:lstStyle/>
        <a:p>
          <a:endParaRPr lang="ru-RU"/>
        </a:p>
      </dgm:t>
    </dgm:pt>
    <dgm:pt modelId="{54BAC075-CECE-4A90-AD7D-9A952073FA4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МОЖЕТ  ДЕЙСТВОВАТЬ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33A138-E8AB-4673-9403-6D0CCB58ED12}" type="parTrans" cxnId="{4B3B3142-A91E-4FA5-8EF6-A5A15F91931D}">
      <dgm:prSet/>
      <dgm:spPr/>
      <dgm:t>
        <a:bodyPr/>
        <a:lstStyle/>
        <a:p>
          <a:endParaRPr lang="ru-RU"/>
        </a:p>
      </dgm:t>
    </dgm:pt>
    <dgm:pt modelId="{32DBC03D-C4CD-4D99-8B60-D43979EEAE6C}" type="sibTrans" cxnId="{4B3B3142-A91E-4FA5-8EF6-A5A15F91931D}">
      <dgm:prSet/>
      <dgm:spPr/>
      <dgm:t>
        <a:bodyPr/>
        <a:lstStyle/>
        <a:p>
          <a:endParaRPr lang="ru-RU"/>
        </a:p>
      </dgm:t>
    </dgm:pt>
    <dgm:pt modelId="{9CFCD312-E44A-44BC-864F-5F579FD266D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ОЦЕНИВАЕТ  ДЕЙСТВИЕ  ОБЪЕКТА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D917D9-0426-4CBA-B477-989B84517C7B}" type="parTrans" cxnId="{F1288E2B-786E-4DAF-B237-DEF0E045C331}">
      <dgm:prSet/>
      <dgm:spPr/>
      <dgm:t>
        <a:bodyPr/>
        <a:lstStyle/>
        <a:p>
          <a:endParaRPr lang="ru-RU"/>
        </a:p>
      </dgm:t>
    </dgm:pt>
    <dgm:pt modelId="{2E4C2CE4-3658-4B60-B697-BF35C8C1C5A0}" type="sibTrans" cxnId="{F1288E2B-786E-4DAF-B237-DEF0E045C331}">
      <dgm:prSet/>
      <dgm:spPr/>
      <dgm:t>
        <a:bodyPr/>
        <a:lstStyle/>
        <a:p>
          <a:endParaRPr lang="ru-RU"/>
        </a:p>
      </dgm:t>
    </dgm:pt>
    <dgm:pt modelId="{7EA6A767-D4F1-4CC6-9CE1-72442E9B5FA3}" type="pres">
      <dgm:prSet presAssocID="{97D58012-7EFC-42F8-8C1D-D629AE2C1D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6C93D5-8D2E-4E6A-914F-954B1A606FBC}" type="pres">
      <dgm:prSet presAssocID="{573EB988-9F85-4B54-9D6D-DD7F824738E3}" presName="centerShape" presStyleLbl="node0" presStyleIdx="0" presStyleCnt="1" custScaleX="498694" custScaleY="118834" custLinFactNeighborX="390" custLinFactNeighborY="-45071"/>
      <dgm:spPr/>
      <dgm:t>
        <a:bodyPr/>
        <a:lstStyle/>
        <a:p>
          <a:endParaRPr lang="ru-RU"/>
        </a:p>
      </dgm:t>
    </dgm:pt>
    <dgm:pt modelId="{436CBD14-0873-492D-9937-824AF3517F59}" type="pres">
      <dgm:prSet presAssocID="{F3393A97-0C05-41DB-84C0-A07E14153D14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1B044D2-4BB9-475E-8721-7DD4705594F4}" type="pres">
      <dgm:prSet presAssocID="{F3393A97-0C05-41DB-84C0-A07E14153D1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7D873E7-2490-462F-AE8E-A0C50A5D38CF}" type="pres">
      <dgm:prSet presAssocID="{B1E2D8BC-51B7-4B56-9C2F-9A492C746539}" presName="node" presStyleLbl="node1" presStyleIdx="0" presStyleCnt="4" custScaleX="261140" custScaleY="81658" custRadScaleRad="214092" custRadScaleInc="-191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84AC8-7518-4FC2-94E8-1197B865AA30}" type="pres">
      <dgm:prSet presAssocID="{657F4BFC-2AA0-433F-88E7-28D3E35A2FBB}" presName="parTrans" presStyleLbl="sibTrans2D1" presStyleIdx="1" presStyleCnt="4" custAng="20741738" custLinFactNeighborX="15899" custLinFactNeighborY="666"/>
      <dgm:spPr/>
      <dgm:t>
        <a:bodyPr/>
        <a:lstStyle/>
        <a:p>
          <a:endParaRPr lang="ru-RU"/>
        </a:p>
      </dgm:t>
    </dgm:pt>
    <dgm:pt modelId="{ECA37D1C-61A8-4B1F-B8F7-57B1575591DD}" type="pres">
      <dgm:prSet presAssocID="{657F4BFC-2AA0-433F-88E7-28D3E35A2FB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018C37A-13B8-452E-9C1F-FADE78FEA928}" type="pres">
      <dgm:prSet presAssocID="{80E64D96-1476-4ACF-9A40-095D3ED012ED}" presName="node" presStyleLbl="node1" presStyleIdx="1" presStyleCnt="4" custScaleX="235374" custRadScaleRad="183832" custRadScaleInc="361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88D8F-16C4-4634-93CD-0A66A9C9383E}" type="pres">
      <dgm:prSet presAssocID="{DE33A138-E8AB-4673-9403-6D0CCB58ED12}" presName="parTrans" presStyleLbl="sibTrans2D1" presStyleIdx="2" presStyleCnt="4" custLinFactNeighborX="-22871" custLinFactNeighborY="-3220"/>
      <dgm:spPr/>
      <dgm:t>
        <a:bodyPr/>
        <a:lstStyle/>
        <a:p>
          <a:endParaRPr lang="ru-RU"/>
        </a:p>
      </dgm:t>
    </dgm:pt>
    <dgm:pt modelId="{6D534A6C-1B9F-41A6-98DC-2EE8A729CCE2}" type="pres">
      <dgm:prSet presAssocID="{DE33A138-E8AB-4673-9403-6D0CCB58ED1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F4BD5D3-6482-49EC-BB6E-359A7A14DC4F}" type="pres">
      <dgm:prSet presAssocID="{54BAC075-CECE-4A90-AD7D-9A952073FA43}" presName="node" presStyleLbl="node1" presStyleIdx="2" presStyleCnt="4" custScaleX="361139" custRadScaleRad="102047" custRadScaleInc="-8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3AA4B-C73E-4CBE-A069-A2460AAF2D4C}" type="pres">
      <dgm:prSet presAssocID="{ABD917D9-0426-4CBA-B477-989B84517C7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FF0A7A6-201C-4C2E-91DF-09CD4E6D35C8}" type="pres">
      <dgm:prSet presAssocID="{ABD917D9-0426-4CBA-B477-989B84517C7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0FDAB14-6747-4A70-8F35-6307B711CB8D}" type="pres">
      <dgm:prSet presAssocID="{9CFCD312-E44A-44BC-864F-5F579FD266DE}" presName="node" presStyleLbl="node1" presStyleIdx="3" presStyleCnt="4" custScaleX="351529" custRadScaleRad="138300" custRadScaleInc="-383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34C4E7-C2CF-43CE-ABC1-4EB939D6DB85}" type="presOf" srcId="{F3393A97-0C05-41DB-84C0-A07E14153D14}" destId="{E1B044D2-4BB9-475E-8721-7DD4705594F4}" srcOrd="1" destOrd="0" presId="urn:microsoft.com/office/officeart/2005/8/layout/radial5"/>
    <dgm:cxn modelId="{903F9B13-87C7-4516-8D2C-2D67E94652F6}" type="presOf" srcId="{DE33A138-E8AB-4673-9403-6D0CCB58ED12}" destId="{12988D8F-16C4-4634-93CD-0A66A9C9383E}" srcOrd="0" destOrd="0" presId="urn:microsoft.com/office/officeart/2005/8/layout/radial5"/>
    <dgm:cxn modelId="{E8159768-1466-4CFF-8F86-27C224B0B024}" srcId="{97D58012-7EFC-42F8-8C1D-D629AE2C1DC0}" destId="{573EB988-9F85-4B54-9D6D-DD7F824738E3}" srcOrd="0" destOrd="0" parTransId="{3852ABE4-A2B0-4D19-BA48-2DA3596792B2}" sibTransId="{E79E8F7E-F061-4572-A3DB-210AC4E0C3C0}"/>
    <dgm:cxn modelId="{32FB360E-8C5D-402A-9ED2-915FABB95B25}" type="presOf" srcId="{97D58012-7EFC-42F8-8C1D-D629AE2C1DC0}" destId="{7EA6A767-D4F1-4CC6-9CE1-72442E9B5FA3}" srcOrd="0" destOrd="0" presId="urn:microsoft.com/office/officeart/2005/8/layout/radial5"/>
    <dgm:cxn modelId="{E65B1FA2-337C-487C-AFF0-E9CA51FCCB2F}" type="presOf" srcId="{ABD917D9-0426-4CBA-B477-989B84517C7B}" destId="{1443AA4B-C73E-4CBE-A069-A2460AAF2D4C}" srcOrd="0" destOrd="0" presId="urn:microsoft.com/office/officeart/2005/8/layout/radial5"/>
    <dgm:cxn modelId="{F1288E2B-786E-4DAF-B237-DEF0E045C331}" srcId="{573EB988-9F85-4B54-9D6D-DD7F824738E3}" destId="{9CFCD312-E44A-44BC-864F-5F579FD266DE}" srcOrd="3" destOrd="0" parTransId="{ABD917D9-0426-4CBA-B477-989B84517C7B}" sibTransId="{2E4C2CE4-3658-4B60-B697-BF35C8C1C5A0}"/>
    <dgm:cxn modelId="{CE218B17-61ED-4352-8A32-400DC7A1AC99}" type="presOf" srcId="{80E64D96-1476-4ACF-9A40-095D3ED012ED}" destId="{9018C37A-13B8-452E-9C1F-FADE78FEA928}" srcOrd="0" destOrd="0" presId="urn:microsoft.com/office/officeart/2005/8/layout/radial5"/>
    <dgm:cxn modelId="{A360FF3B-B9A3-4BC1-BB79-5AA2368EB2CC}" srcId="{573EB988-9F85-4B54-9D6D-DD7F824738E3}" destId="{B1E2D8BC-51B7-4B56-9C2F-9A492C746539}" srcOrd="0" destOrd="0" parTransId="{F3393A97-0C05-41DB-84C0-A07E14153D14}" sibTransId="{C72630E1-E4ED-4B20-A69A-132A0301B75B}"/>
    <dgm:cxn modelId="{D7B9FDBC-B541-4130-B923-A82DC91C25D5}" type="presOf" srcId="{657F4BFC-2AA0-433F-88E7-28D3E35A2FBB}" destId="{ECA37D1C-61A8-4B1F-B8F7-57B1575591DD}" srcOrd="1" destOrd="0" presId="urn:microsoft.com/office/officeart/2005/8/layout/radial5"/>
    <dgm:cxn modelId="{4F0A42D2-A567-453D-A3EF-C7B03F199427}" srcId="{573EB988-9F85-4B54-9D6D-DD7F824738E3}" destId="{80E64D96-1476-4ACF-9A40-095D3ED012ED}" srcOrd="1" destOrd="0" parTransId="{657F4BFC-2AA0-433F-88E7-28D3E35A2FBB}" sibTransId="{7CECAE63-1161-472F-9B11-A7EEA4C7DC38}"/>
    <dgm:cxn modelId="{4B3B3142-A91E-4FA5-8EF6-A5A15F91931D}" srcId="{573EB988-9F85-4B54-9D6D-DD7F824738E3}" destId="{54BAC075-CECE-4A90-AD7D-9A952073FA43}" srcOrd="2" destOrd="0" parTransId="{DE33A138-E8AB-4673-9403-6D0CCB58ED12}" sibTransId="{32DBC03D-C4CD-4D99-8B60-D43979EEAE6C}"/>
    <dgm:cxn modelId="{6EA395A1-2961-4FB2-BBDE-C3AFEDE34F69}" type="presOf" srcId="{573EB988-9F85-4B54-9D6D-DD7F824738E3}" destId="{A36C93D5-8D2E-4E6A-914F-954B1A606FBC}" srcOrd="0" destOrd="0" presId="urn:microsoft.com/office/officeart/2005/8/layout/radial5"/>
    <dgm:cxn modelId="{EB653216-FC91-45A2-B318-9F59472D94C9}" type="presOf" srcId="{54BAC075-CECE-4A90-AD7D-9A952073FA43}" destId="{DF4BD5D3-6482-49EC-BB6E-359A7A14DC4F}" srcOrd="0" destOrd="0" presId="urn:microsoft.com/office/officeart/2005/8/layout/radial5"/>
    <dgm:cxn modelId="{BB9040F5-AF47-40FF-9265-3D63B7B21967}" type="presOf" srcId="{657F4BFC-2AA0-433F-88E7-28D3E35A2FBB}" destId="{71C84AC8-7518-4FC2-94E8-1197B865AA30}" srcOrd="0" destOrd="0" presId="urn:microsoft.com/office/officeart/2005/8/layout/radial5"/>
    <dgm:cxn modelId="{3FDFA769-9D3D-4BFE-A7D5-FB242E374AB0}" type="presOf" srcId="{9CFCD312-E44A-44BC-864F-5F579FD266DE}" destId="{30FDAB14-6747-4A70-8F35-6307B711CB8D}" srcOrd="0" destOrd="0" presId="urn:microsoft.com/office/officeart/2005/8/layout/radial5"/>
    <dgm:cxn modelId="{70044F02-5BEC-4D84-A4F5-E65AE2138FAE}" type="presOf" srcId="{ABD917D9-0426-4CBA-B477-989B84517C7B}" destId="{EFF0A7A6-201C-4C2E-91DF-09CD4E6D35C8}" srcOrd="1" destOrd="0" presId="urn:microsoft.com/office/officeart/2005/8/layout/radial5"/>
    <dgm:cxn modelId="{CE057025-7F0E-40D2-A414-CBA247010A79}" type="presOf" srcId="{F3393A97-0C05-41DB-84C0-A07E14153D14}" destId="{436CBD14-0873-492D-9937-824AF3517F59}" srcOrd="0" destOrd="0" presId="urn:microsoft.com/office/officeart/2005/8/layout/radial5"/>
    <dgm:cxn modelId="{E95EB283-8F71-4FB0-9114-686B3F6F3CB4}" type="presOf" srcId="{DE33A138-E8AB-4673-9403-6D0CCB58ED12}" destId="{6D534A6C-1B9F-41A6-98DC-2EE8A729CCE2}" srcOrd="1" destOrd="0" presId="urn:microsoft.com/office/officeart/2005/8/layout/radial5"/>
    <dgm:cxn modelId="{E0B1FE22-A5B5-484C-8CD4-23B1A7EFA58E}" type="presOf" srcId="{B1E2D8BC-51B7-4B56-9C2F-9A492C746539}" destId="{D7D873E7-2490-462F-AE8E-A0C50A5D38CF}" srcOrd="0" destOrd="0" presId="urn:microsoft.com/office/officeart/2005/8/layout/radial5"/>
    <dgm:cxn modelId="{CA580EBE-D4D0-4077-B995-1842655E4059}" type="presParOf" srcId="{7EA6A767-D4F1-4CC6-9CE1-72442E9B5FA3}" destId="{A36C93D5-8D2E-4E6A-914F-954B1A606FBC}" srcOrd="0" destOrd="0" presId="urn:microsoft.com/office/officeart/2005/8/layout/radial5"/>
    <dgm:cxn modelId="{778AF2E1-AADF-4463-89FD-A3B0FF80C7E0}" type="presParOf" srcId="{7EA6A767-D4F1-4CC6-9CE1-72442E9B5FA3}" destId="{436CBD14-0873-492D-9937-824AF3517F59}" srcOrd="1" destOrd="0" presId="urn:microsoft.com/office/officeart/2005/8/layout/radial5"/>
    <dgm:cxn modelId="{749769D4-5220-47B3-B69C-95F3930D108B}" type="presParOf" srcId="{436CBD14-0873-492D-9937-824AF3517F59}" destId="{E1B044D2-4BB9-475E-8721-7DD4705594F4}" srcOrd="0" destOrd="0" presId="urn:microsoft.com/office/officeart/2005/8/layout/radial5"/>
    <dgm:cxn modelId="{DF294831-691B-49B0-9E25-01C428A8538E}" type="presParOf" srcId="{7EA6A767-D4F1-4CC6-9CE1-72442E9B5FA3}" destId="{D7D873E7-2490-462F-AE8E-A0C50A5D38CF}" srcOrd="2" destOrd="0" presId="urn:microsoft.com/office/officeart/2005/8/layout/radial5"/>
    <dgm:cxn modelId="{64314488-7947-442C-86C3-E93FFC5C67EF}" type="presParOf" srcId="{7EA6A767-D4F1-4CC6-9CE1-72442E9B5FA3}" destId="{71C84AC8-7518-4FC2-94E8-1197B865AA30}" srcOrd="3" destOrd="0" presId="urn:microsoft.com/office/officeart/2005/8/layout/radial5"/>
    <dgm:cxn modelId="{3BF9A091-EEE2-4FF2-AC5B-9D0FCDDEF2AB}" type="presParOf" srcId="{71C84AC8-7518-4FC2-94E8-1197B865AA30}" destId="{ECA37D1C-61A8-4B1F-B8F7-57B1575591DD}" srcOrd="0" destOrd="0" presId="urn:microsoft.com/office/officeart/2005/8/layout/radial5"/>
    <dgm:cxn modelId="{772815E8-81B3-4775-B1B3-0B8F85EDE771}" type="presParOf" srcId="{7EA6A767-D4F1-4CC6-9CE1-72442E9B5FA3}" destId="{9018C37A-13B8-452E-9C1F-FADE78FEA928}" srcOrd="4" destOrd="0" presId="urn:microsoft.com/office/officeart/2005/8/layout/radial5"/>
    <dgm:cxn modelId="{69C0B8CB-3A0F-4A12-B793-8985ECF18DC6}" type="presParOf" srcId="{7EA6A767-D4F1-4CC6-9CE1-72442E9B5FA3}" destId="{12988D8F-16C4-4634-93CD-0A66A9C9383E}" srcOrd="5" destOrd="0" presId="urn:microsoft.com/office/officeart/2005/8/layout/radial5"/>
    <dgm:cxn modelId="{08F2E753-116D-455D-8E98-FB864207E687}" type="presParOf" srcId="{12988D8F-16C4-4634-93CD-0A66A9C9383E}" destId="{6D534A6C-1B9F-41A6-98DC-2EE8A729CCE2}" srcOrd="0" destOrd="0" presId="urn:microsoft.com/office/officeart/2005/8/layout/radial5"/>
    <dgm:cxn modelId="{7A3EA9F8-C643-4448-9432-F5F3A6B5F0BB}" type="presParOf" srcId="{7EA6A767-D4F1-4CC6-9CE1-72442E9B5FA3}" destId="{DF4BD5D3-6482-49EC-BB6E-359A7A14DC4F}" srcOrd="6" destOrd="0" presId="urn:microsoft.com/office/officeart/2005/8/layout/radial5"/>
    <dgm:cxn modelId="{370F00F7-6771-4F34-9867-EA27A0916DD5}" type="presParOf" srcId="{7EA6A767-D4F1-4CC6-9CE1-72442E9B5FA3}" destId="{1443AA4B-C73E-4CBE-A069-A2460AAF2D4C}" srcOrd="7" destOrd="0" presId="urn:microsoft.com/office/officeart/2005/8/layout/radial5"/>
    <dgm:cxn modelId="{CBB16623-73BD-44C6-91E2-27FE323D7D57}" type="presParOf" srcId="{1443AA4B-C73E-4CBE-A069-A2460AAF2D4C}" destId="{EFF0A7A6-201C-4C2E-91DF-09CD4E6D35C8}" srcOrd="0" destOrd="0" presId="urn:microsoft.com/office/officeart/2005/8/layout/radial5"/>
    <dgm:cxn modelId="{9C049DC9-6970-4C16-AA51-3CAE8B36461B}" type="presParOf" srcId="{7EA6A767-D4F1-4CC6-9CE1-72442E9B5FA3}" destId="{30FDAB14-6747-4A70-8F35-6307B711CB8D}" srcOrd="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F9484-44AD-4992-9D2A-07616E5DA71A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F1D00C-C288-484E-912D-FE5DEDECCBD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7 МЕСЯЦЕВ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3D41A3-D73C-49B8-AD7A-C2946A8A8996}" type="parTrans" cxnId="{60470FD8-9F8C-4F1F-968A-FC0AFF20B69A}">
      <dgm:prSet/>
      <dgm:spPr/>
      <dgm:t>
        <a:bodyPr/>
        <a:lstStyle/>
        <a:p>
          <a:endParaRPr lang="ru-RU"/>
        </a:p>
      </dgm:t>
    </dgm:pt>
    <dgm:pt modelId="{911A9453-86AA-471F-A381-D8844B09558D}" type="sibTrans" cxnId="{60470FD8-9F8C-4F1F-968A-FC0AFF20B69A}">
      <dgm:prSet/>
      <dgm:spPr/>
      <dgm:t>
        <a:bodyPr/>
        <a:lstStyle/>
        <a:p>
          <a:endParaRPr lang="ru-RU"/>
        </a:p>
      </dgm:t>
    </dgm:pt>
    <dgm:pt modelId="{F4E88EF1-C6B2-45FC-BB97-EC5AFBFBE44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более трёх минут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6C9B76-CD9E-4883-B980-19111748319B}" type="parTrans" cxnId="{0D4D338A-5D76-4228-8976-2A814A61ABFD}">
      <dgm:prSet/>
      <dgm:spPr/>
      <dgm:t>
        <a:bodyPr/>
        <a:lstStyle/>
        <a:p>
          <a:endParaRPr lang="ru-RU"/>
        </a:p>
      </dgm:t>
    </dgm:pt>
    <dgm:pt modelId="{9D54CC58-51E6-4C0A-9F42-FB4E6FA9068B}" type="sibTrans" cxnId="{0D4D338A-5D76-4228-8976-2A814A61ABFD}">
      <dgm:prSet/>
      <dgm:spPr/>
      <dgm:t>
        <a:bodyPr/>
        <a:lstStyle/>
        <a:p>
          <a:endParaRPr lang="ru-RU"/>
        </a:p>
      </dgm:t>
    </dgm:pt>
    <dgm:pt modelId="{B87EFAA1-E149-4EAC-8FA7-701A7FE95E9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Может содержать движущиеся объекты, изображение ярких игрушек, последовательность событий из сказки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783BEB-69D9-44C7-BF1A-11E18E3C4CA6}" type="parTrans" cxnId="{DB71A30D-FC27-4E22-9197-CDFDD2E240A1}">
      <dgm:prSet/>
      <dgm:spPr/>
      <dgm:t>
        <a:bodyPr/>
        <a:lstStyle/>
        <a:p>
          <a:endParaRPr lang="ru-RU"/>
        </a:p>
      </dgm:t>
    </dgm:pt>
    <dgm:pt modelId="{23F9F9D7-22B7-4376-9737-192767D8C277}" type="sibTrans" cxnId="{DB71A30D-FC27-4E22-9197-CDFDD2E240A1}">
      <dgm:prSet/>
      <dgm:spPr/>
      <dgm:t>
        <a:bodyPr/>
        <a:lstStyle/>
        <a:p>
          <a:endParaRPr lang="ru-RU"/>
        </a:p>
      </dgm:t>
    </dgm:pt>
    <dgm:pt modelId="{86CE0BE2-4ED3-4C74-8354-1DAB91F4F1F0}">
      <dgm:prSet phldrT="[Текст]"/>
      <dgm:spPr/>
      <dgm:t>
        <a:bodyPr/>
        <a:lstStyle/>
        <a:p>
          <a:endParaRPr lang="ru-RU" dirty="0"/>
        </a:p>
      </dgm:t>
    </dgm:pt>
    <dgm:pt modelId="{C53EFFCF-929C-4658-9A9C-7A0040AC89AE}" type="parTrans" cxnId="{1E3E8189-564D-4C55-B86E-F2900BDBFF2C}">
      <dgm:prSet/>
      <dgm:spPr/>
      <dgm:t>
        <a:bodyPr/>
        <a:lstStyle/>
        <a:p>
          <a:endParaRPr lang="ru-RU"/>
        </a:p>
      </dgm:t>
    </dgm:pt>
    <dgm:pt modelId="{C0F9EADC-7952-407D-8216-6C84885423A6}" type="sibTrans" cxnId="{1E3E8189-564D-4C55-B86E-F2900BDBFF2C}">
      <dgm:prSet/>
      <dgm:spPr/>
      <dgm:t>
        <a:bodyPr/>
        <a:lstStyle/>
        <a:p>
          <a:endParaRPr lang="ru-RU"/>
        </a:p>
      </dgm:t>
    </dgm:pt>
    <dgm:pt modelId="{B12B7F36-F320-4DE9-B498-91871DB02268}" type="pres">
      <dgm:prSet presAssocID="{963F9484-44AD-4992-9D2A-07616E5DA7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1C105-99D5-4F78-8FBB-53AEE271D8AC}" type="pres">
      <dgm:prSet presAssocID="{2EF1D00C-C288-484E-912D-FE5DEDECCBD2}" presName="centerShape" presStyleLbl="node0" presStyleIdx="0" presStyleCnt="1" custScaleX="220373" custScaleY="47130" custLinFactNeighborX="-32281" custLinFactNeighborY="-49936"/>
      <dgm:spPr/>
      <dgm:t>
        <a:bodyPr/>
        <a:lstStyle/>
        <a:p>
          <a:endParaRPr lang="ru-RU"/>
        </a:p>
      </dgm:t>
    </dgm:pt>
    <dgm:pt modelId="{ABDEBC3B-09F2-4550-A113-A16575D86FD0}" type="pres">
      <dgm:prSet presAssocID="{0A6C9B76-CD9E-4883-B980-19111748319B}" presName="parTrans" presStyleLbl="sibTrans2D1" presStyleIdx="0" presStyleCnt="2"/>
      <dgm:spPr/>
      <dgm:t>
        <a:bodyPr/>
        <a:lstStyle/>
        <a:p>
          <a:endParaRPr lang="ru-RU"/>
        </a:p>
      </dgm:t>
    </dgm:pt>
    <dgm:pt modelId="{9EB8D9FF-8DA8-4A65-B415-6E6FEEA228C1}" type="pres">
      <dgm:prSet presAssocID="{0A6C9B76-CD9E-4883-B980-1911174831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6F64274-C62B-4D91-9C96-FE24D2A97A20}" type="pres">
      <dgm:prSet presAssocID="{F4E88EF1-C6B2-45FC-BB97-EC5AFBFBE446}" presName="node" presStyleLbl="node1" presStyleIdx="0" presStyleCnt="2" custScaleX="193629" custScaleY="47128" custRadScaleRad="74016" custRadScaleInc="-96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F2673-835A-47D3-84AC-94AA65A532BF}" type="pres">
      <dgm:prSet presAssocID="{0D783BEB-69D9-44C7-BF1A-11E18E3C4CA6}" presName="parTrans" presStyleLbl="sibTrans2D1" presStyleIdx="1" presStyleCnt="2" custAng="21136338" custScaleX="176543" custLinFactNeighborX="59935" custLinFactNeighborY="3960"/>
      <dgm:spPr/>
      <dgm:t>
        <a:bodyPr/>
        <a:lstStyle/>
        <a:p>
          <a:endParaRPr lang="ru-RU"/>
        </a:p>
      </dgm:t>
    </dgm:pt>
    <dgm:pt modelId="{CCF0646A-3416-4A31-B718-5613DCFDAFEB}" type="pres">
      <dgm:prSet presAssocID="{0D783BEB-69D9-44C7-BF1A-11E18E3C4CA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AB40263-E86B-49F0-94EF-F5571C99940F}" type="pres">
      <dgm:prSet presAssocID="{B87EFAA1-E149-4EAC-8FA7-701A7FE95E90}" presName="node" presStyleLbl="node1" presStyleIdx="1" presStyleCnt="2" custScaleX="421625" custScaleY="114005" custRadScaleRad="65233" custRadScaleInc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4D338A-5D76-4228-8976-2A814A61ABFD}" srcId="{2EF1D00C-C288-484E-912D-FE5DEDECCBD2}" destId="{F4E88EF1-C6B2-45FC-BB97-EC5AFBFBE446}" srcOrd="0" destOrd="0" parTransId="{0A6C9B76-CD9E-4883-B980-19111748319B}" sibTransId="{9D54CC58-51E6-4C0A-9F42-FB4E6FA9068B}"/>
    <dgm:cxn modelId="{AEC4FBC2-0E5A-46C5-A073-C068F4EFD35E}" type="presOf" srcId="{B87EFAA1-E149-4EAC-8FA7-701A7FE95E90}" destId="{3AB40263-E86B-49F0-94EF-F5571C99940F}" srcOrd="0" destOrd="0" presId="urn:microsoft.com/office/officeart/2005/8/layout/radial5"/>
    <dgm:cxn modelId="{DB71A30D-FC27-4E22-9197-CDFDD2E240A1}" srcId="{2EF1D00C-C288-484E-912D-FE5DEDECCBD2}" destId="{B87EFAA1-E149-4EAC-8FA7-701A7FE95E90}" srcOrd="1" destOrd="0" parTransId="{0D783BEB-69D9-44C7-BF1A-11E18E3C4CA6}" sibTransId="{23F9F9D7-22B7-4376-9737-192767D8C277}"/>
    <dgm:cxn modelId="{4617D842-C04D-476E-811F-1ED96B842383}" type="presOf" srcId="{0D783BEB-69D9-44C7-BF1A-11E18E3C4CA6}" destId="{796F2673-835A-47D3-84AC-94AA65A532BF}" srcOrd="0" destOrd="0" presId="urn:microsoft.com/office/officeart/2005/8/layout/radial5"/>
    <dgm:cxn modelId="{DC146C2F-7EE9-493D-8F03-2807187A7461}" type="presOf" srcId="{0D783BEB-69D9-44C7-BF1A-11E18E3C4CA6}" destId="{CCF0646A-3416-4A31-B718-5613DCFDAFEB}" srcOrd="1" destOrd="0" presId="urn:microsoft.com/office/officeart/2005/8/layout/radial5"/>
    <dgm:cxn modelId="{1E3E8189-564D-4C55-B86E-F2900BDBFF2C}" srcId="{963F9484-44AD-4992-9D2A-07616E5DA71A}" destId="{86CE0BE2-4ED3-4C74-8354-1DAB91F4F1F0}" srcOrd="1" destOrd="0" parTransId="{C53EFFCF-929C-4658-9A9C-7A0040AC89AE}" sibTransId="{C0F9EADC-7952-407D-8216-6C84885423A6}"/>
    <dgm:cxn modelId="{E1D6BA4C-8F1B-4C73-933B-B4A00036E20D}" type="presOf" srcId="{963F9484-44AD-4992-9D2A-07616E5DA71A}" destId="{B12B7F36-F320-4DE9-B498-91871DB02268}" srcOrd="0" destOrd="0" presId="urn:microsoft.com/office/officeart/2005/8/layout/radial5"/>
    <dgm:cxn modelId="{8F8C933F-81A1-4AD9-971B-AA362547CAB3}" type="presOf" srcId="{0A6C9B76-CD9E-4883-B980-19111748319B}" destId="{ABDEBC3B-09F2-4550-A113-A16575D86FD0}" srcOrd="0" destOrd="0" presId="urn:microsoft.com/office/officeart/2005/8/layout/radial5"/>
    <dgm:cxn modelId="{BE34DB53-07CB-4BDF-8191-F4930E880C5E}" type="presOf" srcId="{2EF1D00C-C288-484E-912D-FE5DEDECCBD2}" destId="{63B1C105-99D5-4F78-8FBB-53AEE271D8AC}" srcOrd="0" destOrd="0" presId="urn:microsoft.com/office/officeart/2005/8/layout/radial5"/>
    <dgm:cxn modelId="{60470FD8-9F8C-4F1F-968A-FC0AFF20B69A}" srcId="{963F9484-44AD-4992-9D2A-07616E5DA71A}" destId="{2EF1D00C-C288-484E-912D-FE5DEDECCBD2}" srcOrd="0" destOrd="0" parTransId="{313D41A3-D73C-49B8-AD7A-C2946A8A8996}" sibTransId="{911A9453-86AA-471F-A381-D8844B09558D}"/>
    <dgm:cxn modelId="{1DE41444-D074-4B3D-9551-17AEB11F9F2D}" type="presOf" srcId="{F4E88EF1-C6B2-45FC-BB97-EC5AFBFBE446}" destId="{B6F64274-C62B-4D91-9C96-FE24D2A97A20}" srcOrd="0" destOrd="0" presId="urn:microsoft.com/office/officeart/2005/8/layout/radial5"/>
    <dgm:cxn modelId="{C67178DE-1496-43B5-A696-B0C65F511C89}" type="presOf" srcId="{0A6C9B76-CD9E-4883-B980-19111748319B}" destId="{9EB8D9FF-8DA8-4A65-B415-6E6FEEA228C1}" srcOrd="1" destOrd="0" presId="urn:microsoft.com/office/officeart/2005/8/layout/radial5"/>
    <dgm:cxn modelId="{02B01565-0A47-4AB3-8F08-F148794AAE2C}" type="presParOf" srcId="{B12B7F36-F320-4DE9-B498-91871DB02268}" destId="{63B1C105-99D5-4F78-8FBB-53AEE271D8AC}" srcOrd="0" destOrd="0" presId="urn:microsoft.com/office/officeart/2005/8/layout/radial5"/>
    <dgm:cxn modelId="{62C5F2C0-AC64-4F56-97DF-CA33002B8AE1}" type="presParOf" srcId="{B12B7F36-F320-4DE9-B498-91871DB02268}" destId="{ABDEBC3B-09F2-4550-A113-A16575D86FD0}" srcOrd="1" destOrd="0" presId="urn:microsoft.com/office/officeart/2005/8/layout/radial5"/>
    <dgm:cxn modelId="{6B46ABB3-C6A0-4BB6-9893-C02730794831}" type="presParOf" srcId="{ABDEBC3B-09F2-4550-A113-A16575D86FD0}" destId="{9EB8D9FF-8DA8-4A65-B415-6E6FEEA228C1}" srcOrd="0" destOrd="0" presId="urn:microsoft.com/office/officeart/2005/8/layout/radial5"/>
    <dgm:cxn modelId="{1E81F83F-06F2-42A8-A05D-A02D7CF8EA65}" type="presParOf" srcId="{B12B7F36-F320-4DE9-B498-91871DB02268}" destId="{B6F64274-C62B-4D91-9C96-FE24D2A97A20}" srcOrd="2" destOrd="0" presId="urn:microsoft.com/office/officeart/2005/8/layout/radial5"/>
    <dgm:cxn modelId="{EFD6D0AC-511F-4601-A311-E45E4DDDFDB0}" type="presParOf" srcId="{B12B7F36-F320-4DE9-B498-91871DB02268}" destId="{796F2673-835A-47D3-84AC-94AA65A532BF}" srcOrd="3" destOrd="0" presId="urn:microsoft.com/office/officeart/2005/8/layout/radial5"/>
    <dgm:cxn modelId="{DB6DFF8E-F860-4D82-A1B4-49FAFCB68EFA}" type="presParOf" srcId="{796F2673-835A-47D3-84AC-94AA65A532BF}" destId="{CCF0646A-3416-4A31-B718-5613DCFDAFEB}" srcOrd="0" destOrd="0" presId="urn:microsoft.com/office/officeart/2005/8/layout/radial5"/>
    <dgm:cxn modelId="{A62733EC-5520-4F08-BECC-E292D163D8A0}" type="presParOf" srcId="{B12B7F36-F320-4DE9-B498-91871DB02268}" destId="{3AB40263-E86B-49F0-94EF-F5571C99940F}" srcOrd="4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00803-8066-448A-86D2-FF29988BE7A2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81BC12-3BD8-4DD0-8456-5B048833830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СТАРШИЙ  ДОШКОЛЬНЫЙ  ВОЗРАСТ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0A8933-3A99-4AC7-AE33-E3C596E6D37B}" type="parTrans" cxnId="{3FA7F452-3EE8-4E0A-BE2C-F7E11B71AF7D}">
      <dgm:prSet/>
      <dgm:spPr/>
      <dgm:t>
        <a:bodyPr/>
        <a:lstStyle/>
        <a:p>
          <a:endParaRPr lang="ru-RU"/>
        </a:p>
      </dgm:t>
    </dgm:pt>
    <dgm:pt modelId="{7F8E9CFC-4421-43A3-B014-1567149A190D}" type="sibTrans" cxnId="{3FA7F452-3EE8-4E0A-BE2C-F7E11B71AF7D}">
      <dgm:prSet/>
      <dgm:spPr/>
      <dgm:t>
        <a:bodyPr/>
        <a:lstStyle/>
        <a:p>
          <a:endParaRPr lang="ru-RU"/>
        </a:p>
      </dgm:t>
    </dgm:pt>
    <dgm:pt modelId="{37BACDA0-CBE1-49F2-BFAB-4FA70B80402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15 минут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F32FA-AADC-4274-90C3-76AD1C0F1B45}" type="parTrans" cxnId="{31BFBC71-5BC7-44B3-BF7B-0DA9E59B9FF8}">
      <dgm:prSet/>
      <dgm:spPr/>
      <dgm:t>
        <a:bodyPr/>
        <a:lstStyle/>
        <a:p>
          <a:endParaRPr lang="ru-RU"/>
        </a:p>
      </dgm:t>
    </dgm:pt>
    <dgm:pt modelId="{AAD93D87-473D-4A85-984A-DEB4EF077992}" type="sibTrans" cxnId="{31BFBC71-5BC7-44B3-BF7B-0DA9E59B9FF8}">
      <dgm:prSet/>
      <dgm:spPr/>
      <dgm:t>
        <a:bodyPr/>
        <a:lstStyle/>
        <a:p>
          <a:endParaRPr lang="ru-RU"/>
        </a:p>
      </dgm:t>
    </dgm:pt>
    <dgm:pt modelId="{679CF180-D069-49DD-AF55-99B8B87EBAC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презентацию включается информация обучающего характера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921A15-6B07-448C-98F8-AA947501480E}" type="parTrans" cxnId="{CB2BEE01-79B6-461F-89C6-322ACDCCF27F}">
      <dgm:prSet/>
      <dgm:spPr/>
      <dgm:t>
        <a:bodyPr/>
        <a:lstStyle/>
        <a:p>
          <a:endParaRPr lang="ru-RU"/>
        </a:p>
      </dgm:t>
    </dgm:pt>
    <dgm:pt modelId="{07B6756F-C339-4366-B9E7-75D0BD944167}" type="sibTrans" cxnId="{CB2BEE01-79B6-461F-89C6-322ACDCCF27F}">
      <dgm:prSet/>
      <dgm:spPr/>
      <dgm:t>
        <a:bodyPr/>
        <a:lstStyle/>
        <a:p>
          <a:endParaRPr lang="ru-RU"/>
        </a:p>
      </dgm:t>
    </dgm:pt>
    <dgm:pt modelId="{DFE0BB08-37A3-45CB-ABF0-12AE212C9C74}">
      <dgm:prSet phldrT="[Текст]"/>
      <dgm:spPr/>
      <dgm:t>
        <a:bodyPr/>
        <a:lstStyle/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882DFC-A0B7-445D-899D-B3A725E1575A}" type="parTrans" cxnId="{A33F1E1E-0C59-4F2C-B67F-FA20BA9AA7DA}">
      <dgm:prSet/>
      <dgm:spPr/>
      <dgm:t>
        <a:bodyPr/>
        <a:lstStyle/>
        <a:p>
          <a:endParaRPr lang="ru-RU"/>
        </a:p>
      </dgm:t>
    </dgm:pt>
    <dgm:pt modelId="{6C2B88DC-18F4-426A-BCED-F8D3DD9A5C26}" type="sibTrans" cxnId="{A33F1E1E-0C59-4F2C-B67F-FA20BA9AA7DA}">
      <dgm:prSet/>
      <dgm:spPr/>
      <dgm:t>
        <a:bodyPr/>
        <a:lstStyle/>
        <a:p>
          <a:endParaRPr lang="ru-RU"/>
        </a:p>
      </dgm:t>
    </dgm:pt>
    <dgm:pt modelId="{1975DD92-67E8-4E58-9AA0-161BBCEC28FE}" type="pres">
      <dgm:prSet presAssocID="{2BE00803-8066-448A-86D2-FF29988BE7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8BFDD-DAF0-4185-AB31-E9E35D6A9311}" type="pres">
      <dgm:prSet presAssocID="{5E81BC12-3BD8-4DD0-8456-5B0488338301}" presName="centerShape" presStyleLbl="node0" presStyleIdx="0" presStyleCnt="1" custScaleX="247126" custLinFactNeighborX="34667" custLinFactNeighborY="-35783"/>
      <dgm:spPr/>
      <dgm:t>
        <a:bodyPr/>
        <a:lstStyle/>
        <a:p>
          <a:endParaRPr lang="ru-RU"/>
        </a:p>
      </dgm:t>
    </dgm:pt>
    <dgm:pt modelId="{446FA43A-0776-4523-91E4-567DC9D9D9C1}" type="pres">
      <dgm:prSet presAssocID="{D01F32FA-AADC-4274-90C3-76AD1C0F1B45}" presName="parTrans" presStyleLbl="sibTrans2D1" presStyleIdx="0" presStyleCnt="2"/>
      <dgm:spPr/>
      <dgm:t>
        <a:bodyPr/>
        <a:lstStyle/>
        <a:p>
          <a:endParaRPr lang="ru-RU"/>
        </a:p>
      </dgm:t>
    </dgm:pt>
    <dgm:pt modelId="{501F66AF-8F65-476A-9D09-15EA5B3927BF}" type="pres">
      <dgm:prSet presAssocID="{D01F32FA-AADC-4274-90C3-76AD1C0F1B4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28119E0-662F-4EE6-BC78-2D3EA1F815C1}" type="pres">
      <dgm:prSet presAssocID="{37BACDA0-CBE1-49F2-BFAB-4FA70B80402D}" presName="node" presStyleLbl="node1" presStyleIdx="0" presStyleCnt="2" custScaleX="167504" custScaleY="47127" custRadScaleRad="93115" custRadScaleInc="-103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5955B-8C3E-4E26-9107-95E7636A41D4}" type="pres">
      <dgm:prSet presAssocID="{8A921A15-6B07-448C-98F8-AA947501480E}" presName="parTrans" presStyleLbl="sibTrans2D1" presStyleIdx="1" presStyleCnt="2"/>
      <dgm:spPr/>
      <dgm:t>
        <a:bodyPr/>
        <a:lstStyle/>
        <a:p>
          <a:endParaRPr lang="ru-RU"/>
        </a:p>
      </dgm:t>
    </dgm:pt>
    <dgm:pt modelId="{79ECC0F2-B44C-45C8-8F41-808C60FD3B87}" type="pres">
      <dgm:prSet presAssocID="{8A921A15-6B07-448C-98F8-AA947501480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3261A75-7481-486F-8F83-62410EC4C00E}" type="pres">
      <dgm:prSet presAssocID="{679CF180-D069-49DD-AF55-99B8B87EBAC7}" presName="node" presStyleLbl="node1" presStyleIdx="1" presStyleCnt="2" custScaleX="368128" custRadScaleRad="123354" custRadScaleInc="-47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B6BCCD-69CB-45CC-9365-EF2B3EA4EC6A}" type="presOf" srcId="{8A921A15-6B07-448C-98F8-AA947501480E}" destId="{79ECC0F2-B44C-45C8-8F41-808C60FD3B87}" srcOrd="1" destOrd="0" presId="urn:microsoft.com/office/officeart/2005/8/layout/radial5"/>
    <dgm:cxn modelId="{CB2BEE01-79B6-461F-89C6-322ACDCCF27F}" srcId="{5E81BC12-3BD8-4DD0-8456-5B0488338301}" destId="{679CF180-D069-49DD-AF55-99B8B87EBAC7}" srcOrd="1" destOrd="0" parTransId="{8A921A15-6B07-448C-98F8-AA947501480E}" sibTransId="{07B6756F-C339-4366-B9E7-75D0BD944167}"/>
    <dgm:cxn modelId="{A33F1E1E-0C59-4F2C-B67F-FA20BA9AA7DA}" srcId="{2BE00803-8066-448A-86D2-FF29988BE7A2}" destId="{DFE0BB08-37A3-45CB-ABF0-12AE212C9C74}" srcOrd="1" destOrd="0" parTransId="{2F882DFC-A0B7-445D-899D-B3A725E1575A}" sibTransId="{6C2B88DC-18F4-426A-BCED-F8D3DD9A5C26}"/>
    <dgm:cxn modelId="{A27608E3-D964-4BD4-A6A6-81A251EF2FBB}" type="presOf" srcId="{679CF180-D069-49DD-AF55-99B8B87EBAC7}" destId="{B3261A75-7481-486F-8F83-62410EC4C00E}" srcOrd="0" destOrd="0" presId="urn:microsoft.com/office/officeart/2005/8/layout/radial5"/>
    <dgm:cxn modelId="{BC2D0DAC-359D-49C5-9F18-0CC1DC6338D3}" type="presOf" srcId="{2BE00803-8066-448A-86D2-FF29988BE7A2}" destId="{1975DD92-67E8-4E58-9AA0-161BBCEC28FE}" srcOrd="0" destOrd="0" presId="urn:microsoft.com/office/officeart/2005/8/layout/radial5"/>
    <dgm:cxn modelId="{A8037D14-1A9E-47BB-B5D3-1C7235531B21}" type="presOf" srcId="{8A921A15-6B07-448C-98F8-AA947501480E}" destId="{82B5955B-8C3E-4E26-9107-95E7636A41D4}" srcOrd="0" destOrd="0" presId="urn:microsoft.com/office/officeart/2005/8/layout/radial5"/>
    <dgm:cxn modelId="{0ACFF303-2291-4912-AED8-EF868E20A8B2}" type="presOf" srcId="{D01F32FA-AADC-4274-90C3-76AD1C0F1B45}" destId="{501F66AF-8F65-476A-9D09-15EA5B3927BF}" srcOrd="1" destOrd="0" presId="urn:microsoft.com/office/officeart/2005/8/layout/radial5"/>
    <dgm:cxn modelId="{2800B713-8BA7-4011-922A-DE4F6BD3C933}" type="presOf" srcId="{37BACDA0-CBE1-49F2-BFAB-4FA70B80402D}" destId="{128119E0-662F-4EE6-BC78-2D3EA1F815C1}" srcOrd="0" destOrd="0" presId="urn:microsoft.com/office/officeart/2005/8/layout/radial5"/>
    <dgm:cxn modelId="{3FA7F452-3EE8-4E0A-BE2C-F7E11B71AF7D}" srcId="{2BE00803-8066-448A-86D2-FF29988BE7A2}" destId="{5E81BC12-3BD8-4DD0-8456-5B0488338301}" srcOrd="0" destOrd="0" parTransId="{030A8933-3A99-4AC7-AE33-E3C596E6D37B}" sibTransId="{7F8E9CFC-4421-43A3-B014-1567149A190D}"/>
    <dgm:cxn modelId="{31BFBC71-5BC7-44B3-BF7B-0DA9E59B9FF8}" srcId="{5E81BC12-3BD8-4DD0-8456-5B0488338301}" destId="{37BACDA0-CBE1-49F2-BFAB-4FA70B80402D}" srcOrd="0" destOrd="0" parTransId="{D01F32FA-AADC-4274-90C3-76AD1C0F1B45}" sibTransId="{AAD93D87-473D-4A85-984A-DEB4EF077992}"/>
    <dgm:cxn modelId="{92D830C5-7AFD-442B-A96C-7478704D80E4}" type="presOf" srcId="{5E81BC12-3BD8-4DD0-8456-5B0488338301}" destId="{D788BFDD-DAF0-4185-AB31-E9E35D6A9311}" srcOrd="0" destOrd="0" presId="urn:microsoft.com/office/officeart/2005/8/layout/radial5"/>
    <dgm:cxn modelId="{062BC8B5-6EAE-4DBB-8CC4-DA5952F0D32B}" type="presOf" srcId="{D01F32FA-AADC-4274-90C3-76AD1C0F1B45}" destId="{446FA43A-0776-4523-91E4-567DC9D9D9C1}" srcOrd="0" destOrd="0" presId="urn:microsoft.com/office/officeart/2005/8/layout/radial5"/>
    <dgm:cxn modelId="{841EB1AE-C48B-4C89-8605-9863690F9C9F}" type="presParOf" srcId="{1975DD92-67E8-4E58-9AA0-161BBCEC28FE}" destId="{D788BFDD-DAF0-4185-AB31-E9E35D6A9311}" srcOrd="0" destOrd="0" presId="urn:microsoft.com/office/officeart/2005/8/layout/radial5"/>
    <dgm:cxn modelId="{D4AEA2CD-60DA-4E9D-8C9E-5E94D7F23432}" type="presParOf" srcId="{1975DD92-67E8-4E58-9AA0-161BBCEC28FE}" destId="{446FA43A-0776-4523-91E4-567DC9D9D9C1}" srcOrd="1" destOrd="0" presId="urn:microsoft.com/office/officeart/2005/8/layout/radial5"/>
    <dgm:cxn modelId="{A1274604-B89F-484E-8B84-4348C8FC3B12}" type="presParOf" srcId="{446FA43A-0776-4523-91E4-567DC9D9D9C1}" destId="{501F66AF-8F65-476A-9D09-15EA5B3927BF}" srcOrd="0" destOrd="0" presId="urn:microsoft.com/office/officeart/2005/8/layout/radial5"/>
    <dgm:cxn modelId="{9E12FC3A-A744-4BA2-8A1F-C759CCA6B426}" type="presParOf" srcId="{1975DD92-67E8-4E58-9AA0-161BBCEC28FE}" destId="{128119E0-662F-4EE6-BC78-2D3EA1F815C1}" srcOrd="2" destOrd="0" presId="urn:microsoft.com/office/officeart/2005/8/layout/radial5"/>
    <dgm:cxn modelId="{C11E0A9C-2A61-4500-ACAB-768EC30FB3E1}" type="presParOf" srcId="{1975DD92-67E8-4E58-9AA0-161BBCEC28FE}" destId="{82B5955B-8C3E-4E26-9107-95E7636A41D4}" srcOrd="3" destOrd="0" presId="urn:microsoft.com/office/officeart/2005/8/layout/radial5"/>
    <dgm:cxn modelId="{FF1B7F4A-969C-48E3-88E7-06725CB72182}" type="presParOf" srcId="{82B5955B-8C3E-4E26-9107-95E7636A41D4}" destId="{79ECC0F2-B44C-45C8-8F41-808C60FD3B87}" srcOrd="0" destOrd="0" presId="urn:microsoft.com/office/officeart/2005/8/layout/radial5"/>
    <dgm:cxn modelId="{5ED69F60-03CF-42CB-9CDC-3E7818FCE1CC}" type="presParOf" srcId="{1975DD92-67E8-4E58-9AA0-161BBCEC28FE}" destId="{B3261A75-7481-486F-8F83-62410EC4C00E}" srcOrd="4" destOrd="0" presId="urn:microsoft.com/office/officeart/2005/8/layout/radial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ABA75-97E9-4943-8BA9-BCFCA6B4B860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AC8F5D-29AD-4580-BDB5-EE3AAC99C97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 МЕТОДИКЕ Г. ДОМАНА 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761ADE-64E5-417A-B438-285575617C44}" type="parTrans" cxnId="{8C0A35D1-599C-4401-9EE9-90902AEDA06B}">
      <dgm:prSet/>
      <dgm:spPr/>
      <dgm:t>
        <a:bodyPr/>
        <a:lstStyle/>
        <a:p>
          <a:endParaRPr lang="ru-RU"/>
        </a:p>
      </dgm:t>
    </dgm:pt>
    <dgm:pt modelId="{44174539-1090-4D8B-906B-07AD0F66950D}" type="sibTrans" cxnId="{8C0A35D1-599C-4401-9EE9-90902AEDA06B}">
      <dgm:prSet/>
      <dgm:spPr/>
      <dgm:t>
        <a:bodyPr/>
        <a:lstStyle/>
        <a:p>
          <a:endParaRPr lang="ru-RU"/>
        </a:p>
      </dgm:t>
    </dgm:pt>
    <dgm:pt modelId="{D5D46A70-5E32-401E-BF84-C11580A57F87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Самые простые презентации, на слайде есть только большая четкая картинка и подпись, сделанная крупным красным шрифтом. 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1329E5-3B89-453D-9B4D-0B2EC81EBD16}" type="parTrans" cxnId="{ED0057A8-A22E-4FEA-8641-E9E78C73A0A7}">
      <dgm:prSet/>
      <dgm:spPr/>
      <dgm:t>
        <a:bodyPr/>
        <a:lstStyle/>
        <a:p>
          <a:endParaRPr lang="ru-RU"/>
        </a:p>
      </dgm:t>
    </dgm:pt>
    <dgm:pt modelId="{84B53682-6D02-482B-B725-99C5DC0F2C7B}" type="sibTrans" cxnId="{ED0057A8-A22E-4FEA-8641-E9E78C73A0A7}">
      <dgm:prSet/>
      <dgm:spPr/>
      <dgm:t>
        <a:bodyPr/>
        <a:lstStyle/>
        <a:p>
          <a:endParaRPr lang="ru-RU"/>
        </a:p>
      </dgm:t>
    </dgm:pt>
    <dgm:pt modelId="{B52EC318-DC09-4324-94C1-A930012B902F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Слайды на определенную тему чередуются каждые 1-2 секунды.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FCCD29-FCA5-4AAB-BFC1-24FDFAAF3715}" type="parTrans" cxnId="{9271D6C2-F79A-4BD1-BD7A-7251B6AA1624}">
      <dgm:prSet/>
      <dgm:spPr/>
      <dgm:t>
        <a:bodyPr/>
        <a:lstStyle/>
        <a:p>
          <a:endParaRPr lang="ru-RU"/>
        </a:p>
      </dgm:t>
    </dgm:pt>
    <dgm:pt modelId="{6871926D-ED03-4B3B-8FB4-13A3A2700779}" type="sibTrans" cxnId="{9271D6C2-F79A-4BD1-BD7A-7251B6AA1624}">
      <dgm:prSet/>
      <dgm:spPr/>
      <dgm:t>
        <a:bodyPr/>
        <a:lstStyle/>
        <a:p>
          <a:endParaRPr lang="ru-RU"/>
        </a:p>
      </dgm:t>
    </dgm:pt>
    <dgm:pt modelId="{F7A417AB-AD32-41C9-AE4F-85A0C55500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Иногда бывает озвученной.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12F8A4-0E3D-4A0D-A964-7C3B92B22DA6}" type="parTrans" cxnId="{5ADDA60C-43F4-427C-8C8E-6EA334B0CB59}">
      <dgm:prSet/>
      <dgm:spPr/>
      <dgm:t>
        <a:bodyPr/>
        <a:lstStyle/>
        <a:p>
          <a:endParaRPr lang="ru-RU"/>
        </a:p>
      </dgm:t>
    </dgm:pt>
    <dgm:pt modelId="{20570DB2-EF16-44F6-9DF6-CB1DB39ACE03}" type="sibTrans" cxnId="{5ADDA60C-43F4-427C-8C8E-6EA334B0CB59}">
      <dgm:prSet/>
      <dgm:spPr/>
      <dgm:t>
        <a:bodyPr/>
        <a:lstStyle/>
        <a:p>
          <a:endParaRPr lang="ru-RU"/>
        </a:p>
      </dgm:t>
    </dgm:pt>
    <dgm:pt modelId="{554E68D8-EB64-450D-BDE0-0FBFE1E00971}">
      <dgm:prSet phldrT="[Текст]"/>
      <dgm:spPr/>
      <dgm:t>
        <a:bodyPr/>
        <a:lstStyle/>
        <a:p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CD89B2-6BE9-46A9-AB48-65EE2F0228BD}" type="parTrans" cxnId="{F7E6B7A9-FF24-404E-A988-7A5130DC7375}">
      <dgm:prSet/>
      <dgm:spPr/>
      <dgm:t>
        <a:bodyPr/>
        <a:lstStyle/>
        <a:p>
          <a:endParaRPr lang="ru-RU"/>
        </a:p>
      </dgm:t>
    </dgm:pt>
    <dgm:pt modelId="{2CE9B95B-F238-487F-8E36-9B82D359023E}" type="sibTrans" cxnId="{F7E6B7A9-FF24-404E-A988-7A5130DC7375}">
      <dgm:prSet/>
      <dgm:spPr/>
      <dgm:t>
        <a:bodyPr/>
        <a:lstStyle/>
        <a:p>
          <a:endParaRPr lang="ru-RU"/>
        </a:p>
      </dgm:t>
    </dgm:pt>
    <dgm:pt modelId="{D5ED8E27-F8DE-4308-AFA6-5582DDE40099}" type="pres">
      <dgm:prSet presAssocID="{D36ABA75-97E9-4943-8BA9-BCFCA6B4B8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661A2D-FC6A-42F9-A0AC-D0C33C530701}" type="pres">
      <dgm:prSet presAssocID="{E5AC8F5D-29AD-4580-BDB5-EE3AAC99C977}" presName="centerShape" presStyleLbl="node0" presStyleIdx="0" presStyleCnt="1" custScaleX="183855" custLinFactNeighborX="-69928" custLinFactNeighborY="-52702"/>
      <dgm:spPr/>
      <dgm:t>
        <a:bodyPr/>
        <a:lstStyle/>
        <a:p>
          <a:endParaRPr lang="ru-RU"/>
        </a:p>
      </dgm:t>
    </dgm:pt>
    <dgm:pt modelId="{69A847F8-4C8B-4AA7-8F38-20C9C8FAE757}" type="pres">
      <dgm:prSet presAssocID="{B91329E5-3B89-453D-9B4D-0B2EC81EBD1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20C7D4A8-44D4-40B0-9196-36755D1F7363}" type="pres">
      <dgm:prSet presAssocID="{B91329E5-3B89-453D-9B4D-0B2EC81EBD1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5EECF01-EF97-44BA-A7A6-055ACB5818E4}" type="pres">
      <dgm:prSet presAssocID="{D5D46A70-5E32-401E-BF84-C11580A57F87}" presName="node" presStyleLbl="node1" presStyleIdx="0" presStyleCnt="3" custScaleX="360197" custScaleY="159135" custRadScaleRad="101263" custRadScaleInc="-174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0F692-6B9D-4FC5-B8D1-E10696278A9D}" type="pres">
      <dgm:prSet presAssocID="{45FCCD29-FCA5-4AAB-BFC1-24FDFAAF3715}" presName="parTrans" presStyleLbl="sibTrans2D1" presStyleIdx="1" presStyleCnt="3"/>
      <dgm:spPr/>
      <dgm:t>
        <a:bodyPr/>
        <a:lstStyle/>
        <a:p>
          <a:endParaRPr lang="ru-RU"/>
        </a:p>
      </dgm:t>
    </dgm:pt>
    <dgm:pt modelId="{8AE35047-4EEB-43D9-BD0E-F4437A76EF02}" type="pres">
      <dgm:prSet presAssocID="{45FCCD29-FCA5-4AAB-BFC1-24FDFAAF371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0E7C344-2416-4E18-835C-BA420FAF0107}" type="pres">
      <dgm:prSet presAssocID="{B52EC318-DC09-4324-94C1-A930012B902F}" presName="node" presStyleLbl="node1" presStyleIdx="1" presStyleCnt="3" custScaleX="228242" custScaleY="105915" custRadScaleRad="134361" custRadScaleInc="-42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3E9D-443A-4C50-80E0-109BE608DBC0}" type="pres">
      <dgm:prSet presAssocID="{1412F8A4-0E3D-4A0D-A964-7C3B92B22DA6}" presName="parTrans" presStyleLbl="sibTrans2D1" presStyleIdx="2" presStyleCnt="3"/>
      <dgm:spPr/>
      <dgm:t>
        <a:bodyPr/>
        <a:lstStyle/>
        <a:p>
          <a:endParaRPr lang="ru-RU"/>
        </a:p>
      </dgm:t>
    </dgm:pt>
    <dgm:pt modelId="{F76B81C0-86EC-443B-833D-74FE71E8536D}" type="pres">
      <dgm:prSet presAssocID="{1412F8A4-0E3D-4A0D-A964-7C3B92B22DA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9CD699C-3464-466A-A18C-6230EC04D10C}" type="pres">
      <dgm:prSet presAssocID="{F7A417AB-AD32-41C9-AE4F-85A0C55500D5}" presName="node" presStyleLbl="node1" presStyleIdx="2" presStyleCnt="3" custScaleX="183854" custRadScaleRad="169745" custRadScaleInc="-294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8FC5A-F942-44C0-8B29-E55BEE6BCF43}" type="presOf" srcId="{1412F8A4-0E3D-4A0D-A964-7C3B92B22DA6}" destId="{03FB3E9D-443A-4C50-80E0-109BE608DBC0}" srcOrd="0" destOrd="0" presId="urn:microsoft.com/office/officeart/2005/8/layout/radial5"/>
    <dgm:cxn modelId="{CB799295-E705-479B-AEEA-8413DB504262}" type="presOf" srcId="{B52EC318-DC09-4324-94C1-A930012B902F}" destId="{70E7C344-2416-4E18-835C-BA420FAF0107}" srcOrd="0" destOrd="0" presId="urn:microsoft.com/office/officeart/2005/8/layout/radial5"/>
    <dgm:cxn modelId="{F7E6B7A9-FF24-404E-A988-7A5130DC7375}" srcId="{D36ABA75-97E9-4943-8BA9-BCFCA6B4B860}" destId="{554E68D8-EB64-450D-BDE0-0FBFE1E00971}" srcOrd="1" destOrd="0" parTransId="{6ECD89B2-6BE9-46A9-AB48-65EE2F0228BD}" sibTransId="{2CE9B95B-F238-487F-8E36-9B82D359023E}"/>
    <dgm:cxn modelId="{AF01C863-E005-4A2B-952B-6ECC508A0985}" type="presOf" srcId="{B91329E5-3B89-453D-9B4D-0B2EC81EBD16}" destId="{20C7D4A8-44D4-40B0-9196-36755D1F7363}" srcOrd="1" destOrd="0" presId="urn:microsoft.com/office/officeart/2005/8/layout/radial5"/>
    <dgm:cxn modelId="{8C0A35D1-599C-4401-9EE9-90902AEDA06B}" srcId="{D36ABA75-97E9-4943-8BA9-BCFCA6B4B860}" destId="{E5AC8F5D-29AD-4580-BDB5-EE3AAC99C977}" srcOrd="0" destOrd="0" parTransId="{9F761ADE-64E5-417A-B438-285575617C44}" sibTransId="{44174539-1090-4D8B-906B-07AD0F66950D}"/>
    <dgm:cxn modelId="{5ADDA60C-43F4-427C-8C8E-6EA334B0CB59}" srcId="{E5AC8F5D-29AD-4580-BDB5-EE3AAC99C977}" destId="{F7A417AB-AD32-41C9-AE4F-85A0C55500D5}" srcOrd="2" destOrd="0" parTransId="{1412F8A4-0E3D-4A0D-A964-7C3B92B22DA6}" sibTransId="{20570DB2-EF16-44F6-9DF6-CB1DB39ACE03}"/>
    <dgm:cxn modelId="{217ABF45-F3C5-4E40-BE70-44B25D36D810}" type="presOf" srcId="{45FCCD29-FCA5-4AAB-BFC1-24FDFAAF3715}" destId="{8710F692-6B9D-4FC5-B8D1-E10696278A9D}" srcOrd="0" destOrd="0" presId="urn:microsoft.com/office/officeart/2005/8/layout/radial5"/>
    <dgm:cxn modelId="{AD071A78-F3A9-417D-9BFC-439F6498ECBA}" type="presOf" srcId="{F7A417AB-AD32-41C9-AE4F-85A0C55500D5}" destId="{69CD699C-3464-466A-A18C-6230EC04D10C}" srcOrd="0" destOrd="0" presId="urn:microsoft.com/office/officeart/2005/8/layout/radial5"/>
    <dgm:cxn modelId="{63373FDC-2A78-4DBB-8BAF-596021E801FF}" type="presOf" srcId="{E5AC8F5D-29AD-4580-BDB5-EE3AAC99C977}" destId="{29661A2D-FC6A-42F9-A0AC-D0C33C530701}" srcOrd="0" destOrd="0" presId="urn:microsoft.com/office/officeart/2005/8/layout/radial5"/>
    <dgm:cxn modelId="{4E092834-AFFE-4BFF-83D6-9D1D39E70E47}" type="presOf" srcId="{B91329E5-3B89-453D-9B4D-0B2EC81EBD16}" destId="{69A847F8-4C8B-4AA7-8F38-20C9C8FAE757}" srcOrd="0" destOrd="0" presId="urn:microsoft.com/office/officeart/2005/8/layout/radial5"/>
    <dgm:cxn modelId="{24CD9373-A546-46C8-9CC7-BA32DA3224EE}" type="presOf" srcId="{45FCCD29-FCA5-4AAB-BFC1-24FDFAAF3715}" destId="{8AE35047-4EEB-43D9-BD0E-F4437A76EF02}" srcOrd="1" destOrd="0" presId="urn:microsoft.com/office/officeart/2005/8/layout/radial5"/>
    <dgm:cxn modelId="{DC999532-B9AE-4ACB-89B9-315574E78B93}" type="presOf" srcId="{D36ABA75-97E9-4943-8BA9-BCFCA6B4B860}" destId="{D5ED8E27-F8DE-4308-AFA6-5582DDE40099}" srcOrd="0" destOrd="0" presId="urn:microsoft.com/office/officeart/2005/8/layout/radial5"/>
    <dgm:cxn modelId="{4D9B48C0-AFD4-4281-BE97-79FC4A354CFE}" type="presOf" srcId="{1412F8A4-0E3D-4A0D-A964-7C3B92B22DA6}" destId="{F76B81C0-86EC-443B-833D-74FE71E8536D}" srcOrd="1" destOrd="0" presId="urn:microsoft.com/office/officeart/2005/8/layout/radial5"/>
    <dgm:cxn modelId="{ED0057A8-A22E-4FEA-8641-E9E78C73A0A7}" srcId="{E5AC8F5D-29AD-4580-BDB5-EE3AAC99C977}" destId="{D5D46A70-5E32-401E-BF84-C11580A57F87}" srcOrd="0" destOrd="0" parTransId="{B91329E5-3B89-453D-9B4D-0B2EC81EBD16}" sibTransId="{84B53682-6D02-482B-B725-99C5DC0F2C7B}"/>
    <dgm:cxn modelId="{E2C5D555-A6BE-41FD-89E1-3D1670CB3033}" type="presOf" srcId="{D5D46A70-5E32-401E-BF84-C11580A57F87}" destId="{25EECF01-EF97-44BA-A7A6-055ACB5818E4}" srcOrd="0" destOrd="0" presId="urn:microsoft.com/office/officeart/2005/8/layout/radial5"/>
    <dgm:cxn modelId="{9271D6C2-F79A-4BD1-BD7A-7251B6AA1624}" srcId="{E5AC8F5D-29AD-4580-BDB5-EE3AAC99C977}" destId="{B52EC318-DC09-4324-94C1-A930012B902F}" srcOrd="1" destOrd="0" parTransId="{45FCCD29-FCA5-4AAB-BFC1-24FDFAAF3715}" sibTransId="{6871926D-ED03-4B3B-8FB4-13A3A2700779}"/>
    <dgm:cxn modelId="{74722628-0A84-4D9D-A4A6-27D6FC92A13E}" type="presParOf" srcId="{D5ED8E27-F8DE-4308-AFA6-5582DDE40099}" destId="{29661A2D-FC6A-42F9-A0AC-D0C33C530701}" srcOrd="0" destOrd="0" presId="urn:microsoft.com/office/officeart/2005/8/layout/radial5"/>
    <dgm:cxn modelId="{AC1B1708-D461-4DAB-968F-E314B4286B5C}" type="presParOf" srcId="{D5ED8E27-F8DE-4308-AFA6-5582DDE40099}" destId="{69A847F8-4C8B-4AA7-8F38-20C9C8FAE757}" srcOrd="1" destOrd="0" presId="urn:microsoft.com/office/officeart/2005/8/layout/radial5"/>
    <dgm:cxn modelId="{23BE8706-7EF7-4080-B358-E5A086EC57BD}" type="presParOf" srcId="{69A847F8-4C8B-4AA7-8F38-20C9C8FAE757}" destId="{20C7D4A8-44D4-40B0-9196-36755D1F7363}" srcOrd="0" destOrd="0" presId="urn:microsoft.com/office/officeart/2005/8/layout/radial5"/>
    <dgm:cxn modelId="{1D6AEA10-5AEC-4A18-B08E-27095BCA410D}" type="presParOf" srcId="{D5ED8E27-F8DE-4308-AFA6-5582DDE40099}" destId="{25EECF01-EF97-44BA-A7A6-055ACB5818E4}" srcOrd="2" destOrd="0" presId="urn:microsoft.com/office/officeart/2005/8/layout/radial5"/>
    <dgm:cxn modelId="{5279219F-6438-4F31-9AA8-4C25BE8FB228}" type="presParOf" srcId="{D5ED8E27-F8DE-4308-AFA6-5582DDE40099}" destId="{8710F692-6B9D-4FC5-B8D1-E10696278A9D}" srcOrd="3" destOrd="0" presId="urn:microsoft.com/office/officeart/2005/8/layout/radial5"/>
    <dgm:cxn modelId="{01801AAE-7098-4D58-89C0-A48F9E8D125A}" type="presParOf" srcId="{8710F692-6B9D-4FC5-B8D1-E10696278A9D}" destId="{8AE35047-4EEB-43D9-BD0E-F4437A76EF02}" srcOrd="0" destOrd="0" presId="urn:microsoft.com/office/officeart/2005/8/layout/radial5"/>
    <dgm:cxn modelId="{5347C799-A9A2-4C25-B59F-D3CBCC2DA99D}" type="presParOf" srcId="{D5ED8E27-F8DE-4308-AFA6-5582DDE40099}" destId="{70E7C344-2416-4E18-835C-BA420FAF0107}" srcOrd="4" destOrd="0" presId="urn:microsoft.com/office/officeart/2005/8/layout/radial5"/>
    <dgm:cxn modelId="{0158A098-261C-4443-9E8F-669B2517977A}" type="presParOf" srcId="{D5ED8E27-F8DE-4308-AFA6-5582DDE40099}" destId="{03FB3E9D-443A-4C50-80E0-109BE608DBC0}" srcOrd="5" destOrd="0" presId="urn:microsoft.com/office/officeart/2005/8/layout/radial5"/>
    <dgm:cxn modelId="{CE9E50D7-4D3C-48FD-957F-9A21E8AD77E5}" type="presParOf" srcId="{03FB3E9D-443A-4C50-80E0-109BE608DBC0}" destId="{F76B81C0-86EC-443B-833D-74FE71E8536D}" srcOrd="0" destOrd="0" presId="urn:microsoft.com/office/officeart/2005/8/layout/radial5"/>
    <dgm:cxn modelId="{F6129177-17B7-4789-9F04-756A3662B010}" type="presParOf" srcId="{D5ED8E27-F8DE-4308-AFA6-5582DDE40099}" destId="{69CD699C-3464-466A-A18C-6230EC04D10C}" srcOrd="6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DE3445-7CD9-4E52-8424-459C9BE7AD18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5DE956-0175-4D74-A43D-84630CF4D15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ПРОИЗВОЛЬНЫЕ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2A9314-4749-4F2D-B29B-7D262B483858}" type="parTrans" cxnId="{3B1B7715-0B47-4EB7-9157-E1E33C93CEE0}">
      <dgm:prSet/>
      <dgm:spPr/>
      <dgm:t>
        <a:bodyPr/>
        <a:lstStyle/>
        <a:p>
          <a:endParaRPr lang="ru-RU"/>
        </a:p>
      </dgm:t>
    </dgm:pt>
    <dgm:pt modelId="{A2EB1C6A-D1A2-4E17-B380-00585861C400}" type="sibTrans" cxnId="{3B1B7715-0B47-4EB7-9157-E1E33C93CEE0}">
      <dgm:prSet/>
      <dgm:spPr/>
      <dgm:t>
        <a:bodyPr/>
        <a:lstStyle/>
        <a:p>
          <a:endParaRPr lang="ru-RU"/>
        </a:p>
      </dgm:t>
    </dgm:pt>
    <dgm:pt modelId="{EBB5FF7F-FB0A-4492-BA29-F828ED663F1A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может быть оформлена произвольно - одна или несколько картинок на слайде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CB0BD7-F59F-43FD-AEFE-4AD744417ED0}" type="parTrans" cxnId="{E50DE75D-3889-402E-A13E-1630FE3EC3BE}">
      <dgm:prSet/>
      <dgm:spPr/>
      <dgm:t>
        <a:bodyPr/>
        <a:lstStyle/>
        <a:p>
          <a:endParaRPr lang="ru-RU"/>
        </a:p>
      </dgm:t>
    </dgm:pt>
    <dgm:pt modelId="{AE85C5BA-EC7C-4FD3-9AC8-BD05AD8D6C1C}" type="sibTrans" cxnId="{E50DE75D-3889-402E-A13E-1630FE3EC3BE}">
      <dgm:prSet/>
      <dgm:spPr/>
      <dgm:t>
        <a:bodyPr/>
        <a:lstStyle/>
        <a:p>
          <a:endParaRPr lang="ru-RU"/>
        </a:p>
      </dgm:t>
    </dgm:pt>
    <dgm:pt modelId="{27E7832C-4097-417B-9C86-2313729E34C0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Внизу текст с подробным описанием того, что изображено. 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C8C866-14FE-449E-AA0E-E36D16E2C6A9}" type="parTrans" cxnId="{3379958B-B679-4154-9CFB-F77ECE967250}">
      <dgm:prSet/>
      <dgm:spPr/>
      <dgm:t>
        <a:bodyPr/>
        <a:lstStyle/>
        <a:p>
          <a:endParaRPr lang="ru-RU"/>
        </a:p>
      </dgm:t>
    </dgm:pt>
    <dgm:pt modelId="{FAC5A1CD-F10B-42F7-A041-BC33A0FB07C2}" type="sibTrans" cxnId="{3379958B-B679-4154-9CFB-F77ECE967250}">
      <dgm:prSet/>
      <dgm:spPr/>
      <dgm:t>
        <a:bodyPr/>
        <a:lstStyle/>
        <a:p>
          <a:endParaRPr lang="ru-RU"/>
        </a:p>
      </dgm:t>
    </dgm:pt>
    <dgm:pt modelId="{109F9B07-3C62-45AD-AF62-1E5558FA7F57}">
      <dgm:prSet phldrT="[Текст]"/>
      <dgm:spPr/>
      <dgm:t>
        <a:bodyPr/>
        <a:lstStyle/>
        <a:p>
          <a:endParaRPr lang="ru-RU" dirty="0"/>
        </a:p>
      </dgm:t>
    </dgm:pt>
    <dgm:pt modelId="{42571D0F-85D0-40F2-B79B-2533D3BEB99C}" type="parTrans" cxnId="{E2A8BB4C-4B38-45C4-9D0A-57541C79CB98}">
      <dgm:prSet/>
      <dgm:spPr/>
      <dgm:t>
        <a:bodyPr/>
        <a:lstStyle/>
        <a:p>
          <a:endParaRPr lang="ru-RU"/>
        </a:p>
      </dgm:t>
    </dgm:pt>
    <dgm:pt modelId="{BBE969A9-8C48-4437-BFD9-8F9E7EB69AC9}" type="sibTrans" cxnId="{E2A8BB4C-4B38-45C4-9D0A-57541C79CB98}">
      <dgm:prSet/>
      <dgm:spPr/>
      <dgm:t>
        <a:bodyPr/>
        <a:lstStyle/>
        <a:p>
          <a:endParaRPr lang="ru-RU"/>
        </a:p>
      </dgm:t>
    </dgm:pt>
    <dgm:pt modelId="{876DC866-C493-4CD2-87BF-8022CBE980CA}" type="pres">
      <dgm:prSet presAssocID="{8CDE3445-7CD9-4E52-8424-459C9BE7AD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7FD28-CA82-4813-94D7-9226DB6F9F07}" type="pres">
      <dgm:prSet presAssocID="{9A5DE956-0175-4D74-A43D-84630CF4D155}" presName="centerShape" presStyleLbl="node0" presStyleIdx="0" presStyleCnt="1" custScaleX="301482" custScaleY="69257" custLinFactNeighborX="-60241" custLinFactNeighborY="-47262"/>
      <dgm:spPr/>
      <dgm:t>
        <a:bodyPr/>
        <a:lstStyle/>
        <a:p>
          <a:endParaRPr lang="ru-RU"/>
        </a:p>
      </dgm:t>
    </dgm:pt>
    <dgm:pt modelId="{AB6CEF84-676B-48E4-9910-64402840CF48}" type="pres">
      <dgm:prSet presAssocID="{5ACB0BD7-F59F-43FD-AEFE-4AD744417ED0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9C1CCF0-EC46-4696-83A3-6C1F44A20E28}" type="pres">
      <dgm:prSet presAssocID="{5ACB0BD7-F59F-43FD-AEFE-4AD744417ED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DAC77F9-2E33-4E75-A845-558E065D7396}" type="pres">
      <dgm:prSet presAssocID="{EBB5FF7F-FB0A-4492-BA29-F828ED663F1A}" presName="node" presStyleLbl="node1" presStyleIdx="0" presStyleCnt="2" custScaleX="318081" custScaleY="135697" custRadScaleRad="152096" custRadScaleInc="-136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9CCFC-A640-4B45-AC99-A6C04B27DC55}" type="pres">
      <dgm:prSet presAssocID="{8AC8C866-14FE-449E-AA0E-E36D16E2C6A9}" presName="parTrans" presStyleLbl="sibTrans2D1" presStyleIdx="1" presStyleCnt="2"/>
      <dgm:spPr/>
      <dgm:t>
        <a:bodyPr/>
        <a:lstStyle/>
        <a:p>
          <a:endParaRPr lang="ru-RU"/>
        </a:p>
      </dgm:t>
    </dgm:pt>
    <dgm:pt modelId="{83873708-AB54-44D1-B7A5-E7412CBBF5E1}" type="pres">
      <dgm:prSet presAssocID="{8AC8C866-14FE-449E-AA0E-E36D16E2C6A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680C93E-0B1F-4FF6-9C21-53D7AAC5CF83}" type="pres">
      <dgm:prSet presAssocID="{27E7832C-4097-417B-9C86-2313729E34C0}" presName="node" presStyleLbl="node1" presStyleIdx="1" presStyleCnt="2" custScaleX="335120" custScaleY="143205" custRadScaleRad="129851" custRadScaleInc="-6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DE75D-3889-402E-A13E-1630FE3EC3BE}" srcId="{9A5DE956-0175-4D74-A43D-84630CF4D155}" destId="{EBB5FF7F-FB0A-4492-BA29-F828ED663F1A}" srcOrd="0" destOrd="0" parTransId="{5ACB0BD7-F59F-43FD-AEFE-4AD744417ED0}" sibTransId="{AE85C5BA-EC7C-4FD3-9AC8-BD05AD8D6C1C}"/>
    <dgm:cxn modelId="{BA4BAF6A-FE10-4AAC-BAB8-2C7A789E3F2B}" type="presOf" srcId="{8CDE3445-7CD9-4E52-8424-459C9BE7AD18}" destId="{876DC866-C493-4CD2-87BF-8022CBE980CA}" srcOrd="0" destOrd="0" presId="urn:microsoft.com/office/officeart/2005/8/layout/radial5"/>
    <dgm:cxn modelId="{B2B60D7A-BCF0-48FC-9C46-D2A32C96EC96}" type="presOf" srcId="{9A5DE956-0175-4D74-A43D-84630CF4D155}" destId="{42F7FD28-CA82-4813-94D7-9226DB6F9F07}" srcOrd="0" destOrd="0" presId="urn:microsoft.com/office/officeart/2005/8/layout/radial5"/>
    <dgm:cxn modelId="{B70C6539-FF97-4527-895A-43A212E69C12}" type="presOf" srcId="{EBB5FF7F-FB0A-4492-BA29-F828ED663F1A}" destId="{BDAC77F9-2E33-4E75-A845-558E065D7396}" srcOrd="0" destOrd="0" presId="urn:microsoft.com/office/officeart/2005/8/layout/radial5"/>
    <dgm:cxn modelId="{27493476-1607-40F1-BD94-5E582EE79765}" type="presOf" srcId="{8AC8C866-14FE-449E-AA0E-E36D16E2C6A9}" destId="{4DB9CCFC-A640-4B45-AC99-A6C04B27DC55}" srcOrd="0" destOrd="0" presId="urn:microsoft.com/office/officeart/2005/8/layout/radial5"/>
    <dgm:cxn modelId="{3B1B7715-0B47-4EB7-9157-E1E33C93CEE0}" srcId="{8CDE3445-7CD9-4E52-8424-459C9BE7AD18}" destId="{9A5DE956-0175-4D74-A43D-84630CF4D155}" srcOrd="0" destOrd="0" parTransId="{152A9314-4749-4F2D-B29B-7D262B483858}" sibTransId="{A2EB1C6A-D1A2-4E17-B380-00585861C400}"/>
    <dgm:cxn modelId="{A277CCBC-38BE-497E-B5EF-DC89F534A593}" type="presOf" srcId="{5ACB0BD7-F59F-43FD-AEFE-4AD744417ED0}" destId="{19C1CCF0-EC46-4696-83A3-6C1F44A20E28}" srcOrd="1" destOrd="0" presId="urn:microsoft.com/office/officeart/2005/8/layout/radial5"/>
    <dgm:cxn modelId="{4CDD9A86-EF4C-4850-9E12-23F5912B8FA4}" type="presOf" srcId="{27E7832C-4097-417B-9C86-2313729E34C0}" destId="{8680C93E-0B1F-4FF6-9C21-53D7AAC5CF83}" srcOrd="0" destOrd="0" presId="urn:microsoft.com/office/officeart/2005/8/layout/radial5"/>
    <dgm:cxn modelId="{3379958B-B679-4154-9CFB-F77ECE967250}" srcId="{9A5DE956-0175-4D74-A43D-84630CF4D155}" destId="{27E7832C-4097-417B-9C86-2313729E34C0}" srcOrd="1" destOrd="0" parTransId="{8AC8C866-14FE-449E-AA0E-E36D16E2C6A9}" sibTransId="{FAC5A1CD-F10B-42F7-A041-BC33A0FB07C2}"/>
    <dgm:cxn modelId="{E2A8BB4C-4B38-45C4-9D0A-57541C79CB98}" srcId="{8CDE3445-7CD9-4E52-8424-459C9BE7AD18}" destId="{109F9B07-3C62-45AD-AF62-1E5558FA7F57}" srcOrd="1" destOrd="0" parTransId="{42571D0F-85D0-40F2-B79B-2533D3BEB99C}" sibTransId="{BBE969A9-8C48-4437-BFD9-8F9E7EB69AC9}"/>
    <dgm:cxn modelId="{0BA58C2E-6DF5-40C1-93D2-AD618836559B}" type="presOf" srcId="{8AC8C866-14FE-449E-AA0E-E36D16E2C6A9}" destId="{83873708-AB54-44D1-B7A5-E7412CBBF5E1}" srcOrd="1" destOrd="0" presId="urn:microsoft.com/office/officeart/2005/8/layout/radial5"/>
    <dgm:cxn modelId="{DDC9BF11-33C6-4E50-A907-9BE69B54BD87}" type="presOf" srcId="{5ACB0BD7-F59F-43FD-AEFE-4AD744417ED0}" destId="{AB6CEF84-676B-48E4-9910-64402840CF48}" srcOrd="0" destOrd="0" presId="urn:microsoft.com/office/officeart/2005/8/layout/radial5"/>
    <dgm:cxn modelId="{4BE8BD78-B8F3-4A36-B4EB-E33E28798B93}" type="presParOf" srcId="{876DC866-C493-4CD2-87BF-8022CBE980CA}" destId="{42F7FD28-CA82-4813-94D7-9226DB6F9F07}" srcOrd="0" destOrd="0" presId="urn:microsoft.com/office/officeart/2005/8/layout/radial5"/>
    <dgm:cxn modelId="{236E1ACD-C6BC-4D05-89E0-DDCD9AC1ABE6}" type="presParOf" srcId="{876DC866-C493-4CD2-87BF-8022CBE980CA}" destId="{AB6CEF84-676B-48E4-9910-64402840CF48}" srcOrd="1" destOrd="0" presId="urn:microsoft.com/office/officeart/2005/8/layout/radial5"/>
    <dgm:cxn modelId="{4E135E46-7F7E-4375-A29D-DFE571A27025}" type="presParOf" srcId="{AB6CEF84-676B-48E4-9910-64402840CF48}" destId="{19C1CCF0-EC46-4696-83A3-6C1F44A20E28}" srcOrd="0" destOrd="0" presId="urn:microsoft.com/office/officeart/2005/8/layout/radial5"/>
    <dgm:cxn modelId="{5E49E6C9-B0FB-4648-8B64-44ACEF9D79B3}" type="presParOf" srcId="{876DC866-C493-4CD2-87BF-8022CBE980CA}" destId="{BDAC77F9-2E33-4E75-A845-558E065D7396}" srcOrd="2" destOrd="0" presId="urn:microsoft.com/office/officeart/2005/8/layout/radial5"/>
    <dgm:cxn modelId="{A069059B-3276-4E2C-B1EA-873F385FEB2D}" type="presParOf" srcId="{876DC866-C493-4CD2-87BF-8022CBE980CA}" destId="{4DB9CCFC-A640-4B45-AC99-A6C04B27DC55}" srcOrd="3" destOrd="0" presId="urn:microsoft.com/office/officeart/2005/8/layout/radial5"/>
    <dgm:cxn modelId="{4F706E07-0DA3-454E-A75D-283BF19A42C8}" type="presParOf" srcId="{4DB9CCFC-A640-4B45-AC99-A6C04B27DC55}" destId="{83873708-AB54-44D1-B7A5-E7412CBBF5E1}" srcOrd="0" destOrd="0" presId="urn:microsoft.com/office/officeart/2005/8/layout/radial5"/>
    <dgm:cxn modelId="{F608E33E-EF43-46A7-B1F4-9BD7DAD872E0}" type="presParOf" srcId="{876DC866-C493-4CD2-87BF-8022CBE980CA}" destId="{8680C93E-0B1F-4FF6-9C21-53D7AAC5CF83}" srcOrd="4" destOrd="0" presId="urn:microsoft.com/office/officeart/2005/8/layout/radial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F12280-5264-4078-9638-A198134FA5F1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624ABA-4832-4292-A5E2-669F5597CC2F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ДЕТСКАЯ ЭЛЕКТРОННАЯ КНИГА СО ЗВУКОМ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38E057-602D-491C-9FE0-0467F076BDDC}" type="parTrans" cxnId="{A2697DD1-0B5D-42E3-A8F2-B2DC318ABBB0}">
      <dgm:prSet/>
      <dgm:spPr/>
      <dgm:t>
        <a:bodyPr/>
        <a:lstStyle/>
        <a:p>
          <a:endParaRPr lang="ru-RU"/>
        </a:p>
      </dgm:t>
    </dgm:pt>
    <dgm:pt modelId="{3995C009-74EC-4B3B-9BCF-5621FAA7F64D}" type="sibTrans" cxnId="{A2697DD1-0B5D-42E3-A8F2-B2DC318ABBB0}">
      <dgm:prSet/>
      <dgm:spPr/>
      <dgm:t>
        <a:bodyPr/>
        <a:lstStyle/>
        <a:p>
          <a:endParaRPr lang="ru-RU"/>
        </a:p>
      </dgm:t>
    </dgm:pt>
    <dgm:pt modelId="{A5C5C970-67B3-402F-BAFE-3AD240732BFE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Отличается от предыдущих красочностью, информативностью, анимацией, действием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AF2171-1B28-453C-B3CA-7554FFB20205}" type="parTrans" cxnId="{4E2AA35E-4461-4337-810B-D2BFC465902D}">
      <dgm:prSet/>
      <dgm:spPr/>
      <dgm:t>
        <a:bodyPr/>
        <a:lstStyle/>
        <a:p>
          <a:endParaRPr lang="ru-RU"/>
        </a:p>
      </dgm:t>
    </dgm:pt>
    <dgm:pt modelId="{3DA458A0-F672-4E2A-8703-96F589A319C9}" type="sibTrans" cxnId="{4E2AA35E-4461-4337-810B-D2BFC465902D}">
      <dgm:prSet/>
      <dgm:spPr/>
      <dgm:t>
        <a:bodyPr/>
        <a:lstStyle/>
        <a:p>
          <a:endParaRPr lang="ru-RU"/>
        </a:p>
      </dgm:t>
    </dgm:pt>
    <dgm:pt modelId="{5203017F-7134-43C5-8748-98DFB255BD0C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слайде не просто фотографии и картинки, а действующие персонажи, которые говорят, ходят, исчезают, грустят, смеются....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A33FFE-45BC-4674-8A9F-826CF855951B}" type="parTrans" cxnId="{94B280D8-AC3D-41C1-B398-02D038A5CAEF}">
      <dgm:prSet/>
      <dgm:spPr/>
      <dgm:t>
        <a:bodyPr/>
        <a:lstStyle/>
        <a:p>
          <a:endParaRPr lang="ru-RU"/>
        </a:p>
      </dgm:t>
    </dgm:pt>
    <dgm:pt modelId="{30E1D382-64F5-4C32-9133-60F00B4C1821}" type="sibTrans" cxnId="{94B280D8-AC3D-41C1-B398-02D038A5CAEF}">
      <dgm:prSet/>
      <dgm:spPr/>
      <dgm:t>
        <a:bodyPr/>
        <a:lstStyle/>
        <a:p>
          <a:endParaRPr lang="ru-RU"/>
        </a:p>
      </dgm:t>
    </dgm:pt>
    <dgm:pt modelId="{AAEA95EE-C655-4C41-88DC-A0A83CD5DD40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помощи такой презентации легко дать ребенку энциклопедические знания о животных, космосе, географии, анатомии и т.д. 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760329-C206-4C3E-AD50-D07C89F5E98D}" type="parTrans" cxnId="{E27C764A-00B2-4E09-8FC7-8DECE810BFA0}">
      <dgm:prSet/>
      <dgm:spPr/>
      <dgm:t>
        <a:bodyPr/>
        <a:lstStyle/>
        <a:p>
          <a:endParaRPr lang="ru-RU"/>
        </a:p>
      </dgm:t>
    </dgm:pt>
    <dgm:pt modelId="{80969F3A-EA66-4DF9-8521-9D244AFA9A36}" type="sibTrans" cxnId="{E27C764A-00B2-4E09-8FC7-8DECE810BFA0}">
      <dgm:prSet/>
      <dgm:spPr/>
      <dgm:t>
        <a:bodyPr/>
        <a:lstStyle/>
        <a:p>
          <a:endParaRPr lang="ru-RU"/>
        </a:p>
      </dgm:t>
    </dgm:pt>
    <dgm:pt modelId="{01BBFCB8-FD11-44A9-BD65-B6E3D1FF5685}">
      <dgm:prSet phldrT="[Текст]"/>
      <dgm:spPr/>
      <dgm:t>
        <a:bodyPr/>
        <a:lstStyle/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249424-C87C-4365-B69E-BFA7AE27DA88}" type="parTrans" cxnId="{D2573F1E-45F5-4D66-9AC1-A026E898AD44}">
      <dgm:prSet/>
      <dgm:spPr/>
      <dgm:t>
        <a:bodyPr/>
        <a:lstStyle/>
        <a:p>
          <a:endParaRPr lang="ru-RU"/>
        </a:p>
      </dgm:t>
    </dgm:pt>
    <dgm:pt modelId="{5F0EF507-A22E-44F5-AD80-3B4B52C982F6}" type="sibTrans" cxnId="{D2573F1E-45F5-4D66-9AC1-A026E898AD44}">
      <dgm:prSet/>
      <dgm:spPr/>
      <dgm:t>
        <a:bodyPr/>
        <a:lstStyle/>
        <a:p>
          <a:endParaRPr lang="ru-RU"/>
        </a:p>
      </dgm:t>
    </dgm:pt>
    <dgm:pt modelId="{340251F5-2E92-451A-ABED-F496CA8AC9AF}" type="pres">
      <dgm:prSet presAssocID="{50F12280-5264-4078-9638-A198134FA5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AC130-1AF8-4F80-B200-B3DF6FA16577}" type="pres">
      <dgm:prSet presAssocID="{3B624ABA-4832-4292-A5E2-669F5597CC2F}" presName="centerShape" presStyleLbl="node0" presStyleIdx="0" presStyleCnt="1" custScaleX="292512" custScaleY="51194" custLinFactNeighborX="8097" custLinFactNeighborY="-56630"/>
      <dgm:spPr/>
      <dgm:t>
        <a:bodyPr/>
        <a:lstStyle/>
        <a:p>
          <a:endParaRPr lang="ru-RU"/>
        </a:p>
      </dgm:t>
    </dgm:pt>
    <dgm:pt modelId="{586FAAE6-F2C6-4551-8E47-4370D70743F6}" type="pres">
      <dgm:prSet presAssocID="{09AF2171-1B28-453C-B3CA-7554FFB2020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A6A82B51-F18D-4739-B33C-01293CFC0EBF}" type="pres">
      <dgm:prSet presAssocID="{09AF2171-1B28-453C-B3CA-7554FFB2020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81737BD-6DA1-4A3D-BBCD-AF2E855799B5}" type="pres">
      <dgm:prSet presAssocID="{A5C5C970-67B3-402F-BAFE-3AD240732BFE}" presName="node" presStyleLbl="node1" presStyleIdx="0" presStyleCnt="3" custScaleX="213748" custScaleY="93872" custRadScaleRad="89713" custRadScaleInc="-120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6BF1C-90FA-46AD-89F8-DF8B43248695}" type="pres">
      <dgm:prSet presAssocID="{FAA33FFE-45BC-4674-8A9F-826CF855951B}" presName="parTrans" presStyleLbl="sibTrans2D1" presStyleIdx="1" presStyleCnt="3"/>
      <dgm:spPr/>
      <dgm:t>
        <a:bodyPr/>
        <a:lstStyle/>
        <a:p>
          <a:endParaRPr lang="ru-RU"/>
        </a:p>
      </dgm:t>
    </dgm:pt>
    <dgm:pt modelId="{ACA49124-E85B-49B0-82C3-CC4FAFDC8CA8}" type="pres">
      <dgm:prSet presAssocID="{FAA33FFE-45BC-4674-8A9F-826CF855951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21C09F9-D012-4796-B4B2-3AB531AE3142}" type="pres">
      <dgm:prSet presAssocID="{5203017F-7134-43C5-8748-98DFB255BD0C}" presName="node" presStyleLbl="node1" presStyleIdx="1" presStyleCnt="3" custScaleX="359665" custScaleY="98786" custRadScaleRad="57538" custRadScaleInc="116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B05AD-062B-4557-AD73-6C177333B5AA}" type="pres">
      <dgm:prSet presAssocID="{C3760329-C206-4C3E-AD50-D07C89F5E98D}" presName="parTrans" presStyleLbl="sibTrans2D1" presStyleIdx="2" presStyleCnt="3"/>
      <dgm:spPr/>
      <dgm:t>
        <a:bodyPr/>
        <a:lstStyle/>
        <a:p>
          <a:endParaRPr lang="ru-RU"/>
        </a:p>
      </dgm:t>
    </dgm:pt>
    <dgm:pt modelId="{1068F9E8-CA1D-4406-977D-C916FFA44FD2}" type="pres">
      <dgm:prSet presAssocID="{C3760329-C206-4C3E-AD50-D07C89F5E98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216C75F-0697-48EA-9706-C3A5684BF1A4}" type="pres">
      <dgm:prSet presAssocID="{AAEA95EE-C655-4C41-88DC-A0A83CD5DD40}" presName="node" presStyleLbl="node1" presStyleIdx="2" presStyleCnt="3" custScaleX="197096" custScaleY="153445" custRadScaleRad="120930" custRadScaleInc="-262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71C650-E6DE-4789-975A-54E7A805A3FF}" type="presOf" srcId="{5203017F-7134-43C5-8748-98DFB255BD0C}" destId="{921C09F9-D012-4796-B4B2-3AB531AE3142}" srcOrd="0" destOrd="0" presId="urn:microsoft.com/office/officeart/2005/8/layout/radial5"/>
    <dgm:cxn modelId="{868E0C14-A80B-4CC2-AF8F-F4C58AB033D0}" type="presOf" srcId="{09AF2171-1B28-453C-B3CA-7554FFB20205}" destId="{A6A82B51-F18D-4739-B33C-01293CFC0EBF}" srcOrd="1" destOrd="0" presId="urn:microsoft.com/office/officeart/2005/8/layout/radial5"/>
    <dgm:cxn modelId="{F9CE8C35-48F9-44EC-BD58-661C0DD1543B}" type="presOf" srcId="{AAEA95EE-C655-4C41-88DC-A0A83CD5DD40}" destId="{2216C75F-0697-48EA-9706-C3A5684BF1A4}" srcOrd="0" destOrd="0" presId="urn:microsoft.com/office/officeart/2005/8/layout/radial5"/>
    <dgm:cxn modelId="{168C6324-3403-4913-8890-CA99D36AC4E6}" type="presOf" srcId="{50F12280-5264-4078-9638-A198134FA5F1}" destId="{340251F5-2E92-451A-ABED-F496CA8AC9AF}" srcOrd="0" destOrd="0" presId="urn:microsoft.com/office/officeart/2005/8/layout/radial5"/>
    <dgm:cxn modelId="{CCC1B60E-6562-4919-9BEB-1D1EE1157F81}" type="presOf" srcId="{FAA33FFE-45BC-4674-8A9F-826CF855951B}" destId="{2286BF1C-90FA-46AD-89F8-DF8B43248695}" srcOrd="0" destOrd="0" presId="urn:microsoft.com/office/officeart/2005/8/layout/radial5"/>
    <dgm:cxn modelId="{14938607-ABD8-4982-A727-467B36A5FF1A}" type="presOf" srcId="{3B624ABA-4832-4292-A5E2-669F5597CC2F}" destId="{F29AC130-1AF8-4F80-B200-B3DF6FA16577}" srcOrd="0" destOrd="0" presId="urn:microsoft.com/office/officeart/2005/8/layout/radial5"/>
    <dgm:cxn modelId="{E27C764A-00B2-4E09-8FC7-8DECE810BFA0}" srcId="{3B624ABA-4832-4292-A5E2-669F5597CC2F}" destId="{AAEA95EE-C655-4C41-88DC-A0A83CD5DD40}" srcOrd="2" destOrd="0" parTransId="{C3760329-C206-4C3E-AD50-D07C89F5E98D}" sibTransId="{80969F3A-EA66-4DF9-8521-9D244AFA9A36}"/>
    <dgm:cxn modelId="{D08C8982-8C2F-4E96-A5ED-C458E1650A1D}" type="presOf" srcId="{C3760329-C206-4C3E-AD50-D07C89F5E98D}" destId="{1068F9E8-CA1D-4406-977D-C916FFA44FD2}" srcOrd="1" destOrd="0" presId="urn:microsoft.com/office/officeart/2005/8/layout/radial5"/>
    <dgm:cxn modelId="{D2573F1E-45F5-4D66-9AC1-A026E898AD44}" srcId="{50F12280-5264-4078-9638-A198134FA5F1}" destId="{01BBFCB8-FD11-44A9-BD65-B6E3D1FF5685}" srcOrd="1" destOrd="0" parTransId="{C2249424-C87C-4365-B69E-BFA7AE27DA88}" sibTransId="{5F0EF507-A22E-44F5-AD80-3B4B52C982F6}"/>
    <dgm:cxn modelId="{94B280D8-AC3D-41C1-B398-02D038A5CAEF}" srcId="{3B624ABA-4832-4292-A5E2-669F5597CC2F}" destId="{5203017F-7134-43C5-8748-98DFB255BD0C}" srcOrd="1" destOrd="0" parTransId="{FAA33FFE-45BC-4674-8A9F-826CF855951B}" sibTransId="{30E1D382-64F5-4C32-9133-60F00B4C1821}"/>
    <dgm:cxn modelId="{CA5512CE-2707-4CEE-A20C-1406836F55D1}" type="presOf" srcId="{FAA33FFE-45BC-4674-8A9F-826CF855951B}" destId="{ACA49124-E85B-49B0-82C3-CC4FAFDC8CA8}" srcOrd="1" destOrd="0" presId="urn:microsoft.com/office/officeart/2005/8/layout/radial5"/>
    <dgm:cxn modelId="{36967CE6-E00D-49CA-A889-80250F20019D}" type="presOf" srcId="{C3760329-C206-4C3E-AD50-D07C89F5E98D}" destId="{6EAB05AD-062B-4557-AD73-6C177333B5AA}" srcOrd="0" destOrd="0" presId="urn:microsoft.com/office/officeart/2005/8/layout/radial5"/>
    <dgm:cxn modelId="{A2697DD1-0B5D-42E3-A8F2-B2DC318ABBB0}" srcId="{50F12280-5264-4078-9638-A198134FA5F1}" destId="{3B624ABA-4832-4292-A5E2-669F5597CC2F}" srcOrd="0" destOrd="0" parTransId="{5738E057-602D-491C-9FE0-0467F076BDDC}" sibTransId="{3995C009-74EC-4B3B-9BCF-5621FAA7F64D}"/>
    <dgm:cxn modelId="{2B59CE9D-DE6E-476E-9C5A-B32CABC43C09}" type="presOf" srcId="{A5C5C970-67B3-402F-BAFE-3AD240732BFE}" destId="{B81737BD-6DA1-4A3D-BBCD-AF2E855799B5}" srcOrd="0" destOrd="0" presId="urn:microsoft.com/office/officeart/2005/8/layout/radial5"/>
    <dgm:cxn modelId="{4E2AA35E-4461-4337-810B-D2BFC465902D}" srcId="{3B624ABA-4832-4292-A5E2-669F5597CC2F}" destId="{A5C5C970-67B3-402F-BAFE-3AD240732BFE}" srcOrd="0" destOrd="0" parTransId="{09AF2171-1B28-453C-B3CA-7554FFB20205}" sibTransId="{3DA458A0-F672-4E2A-8703-96F589A319C9}"/>
    <dgm:cxn modelId="{3404EA22-1E4B-4506-AE0D-EEDB3078C9B0}" type="presOf" srcId="{09AF2171-1B28-453C-B3CA-7554FFB20205}" destId="{586FAAE6-F2C6-4551-8E47-4370D70743F6}" srcOrd="0" destOrd="0" presId="urn:microsoft.com/office/officeart/2005/8/layout/radial5"/>
    <dgm:cxn modelId="{14330E50-A9EF-4BC0-90FE-A49834751C63}" type="presParOf" srcId="{340251F5-2E92-451A-ABED-F496CA8AC9AF}" destId="{F29AC130-1AF8-4F80-B200-B3DF6FA16577}" srcOrd="0" destOrd="0" presId="urn:microsoft.com/office/officeart/2005/8/layout/radial5"/>
    <dgm:cxn modelId="{1F3B6EB4-1C91-4D79-B688-9F60F75790A0}" type="presParOf" srcId="{340251F5-2E92-451A-ABED-F496CA8AC9AF}" destId="{586FAAE6-F2C6-4551-8E47-4370D70743F6}" srcOrd="1" destOrd="0" presId="urn:microsoft.com/office/officeart/2005/8/layout/radial5"/>
    <dgm:cxn modelId="{3BF1B014-2937-4CA8-B69D-D4CF2946016F}" type="presParOf" srcId="{586FAAE6-F2C6-4551-8E47-4370D70743F6}" destId="{A6A82B51-F18D-4739-B33C-01293CFC0EBF}" srcOrd="0" destOrd="0" presId="urn:microsoft.com/office/officeart/2005/8/layout/radial5"/>
    <dgm:cxn modelId="{8826D39A-3AE1-46E4-AA20-4CEE09A7201D}" type="presParOf" srcId="{340251F5-2E92-451A-ABED-F496CA8AC9AF}" destId="{B81737BD-6DA1-4A3D-BBCD-AF2E855799B5}" srcOrd="2" destOrd="0" presId="urn:microsoft.com/office/officeart/2005/8/layout/radial5"/>
    <dgm:cxn modelId="{894DEAD6-3AAF-4130-9F4F-B4BB054ACAD4}" type="presParOf" srcId="{340251F5-2E92-451A-ABED-F496CA8AC9AF}" destId="{2286BF1C-90FA-46AD-89F8-DF8B43248695}" srcOrd="3" destOrd="0" presId="urn:microsoft.com/office/officeart/2005/8/layout/radial5"/>
    <dgm:cxn modelId="{0F9C0C37-F3EF-419A-81EF-F59D565C64CE}" type="presParOf" srcId="{2286BF1C-90FA-46AD-89F8-DF8B43248695}" destId="{ACA49124-E85B-49B0-82C3-CC4FAFDC8CA8}" srcOrd="0" destOrd="0" presId="urn:microsoft.com/office/officeart/2005/8/layout/radial5"/>
    <dgm:cxn modelId="{E277726C-A732-4BD6-BB5C-C59659D07EE2}" type="presParOf" srcId="{340251F5-2E92-451A-ABED-F496CA8AC9AF}" destId="{921C09F9-D012-4796-B4B2-3AB531AE3142}" srcOrd="4" destOrd="0" presId="urn:microsoft.com/office/officeart/2005/8/layout/radial5"/>
    <dgm:cxn modelId="{1970D858-BE34-4EB2-9BF9-EDA4BD18F8E8}" type="presParOf" srcId="{340251F5-2E92-451A-ABED-F496CA8AC9AF}" destId="{6EAB05AD-062B-4557-AD73-6C177333B5AA}" srcOrd="5" destOrd="0" presId="urn:microsoft.com/office/officeart/2005/8/layout/radial5"/>
    <dgm:cxn modelId="{85654F4A-C1E8-4E8D-BFBE-65D218D4787B}" type="presParOf" srcId="{6EAB05AD-062B-4557-AD73-6C177333B5AA}" destId="{1068F9E8-CA1D-4406-977D-C916FFA44FD2}" srcOrd="0" destOrd="0" presId="urn:microsoft.com/office/officeart/2005/8/layout/radial5"/>
    <dgm:cxn modelId="{44B51546-DB04-4E52-84A7-C78E4E267C5B}" type="presParOf" srcId="{340251F5-2E92-451A-ABED-F496CA8AC9AF}" destId="{2216C75F-0697-48EA-9706-C3A5684BF1A4}" srcOrd="6" destOrd="0" presId="urn:microsoft.com/office/officeart/2005/8/layout/radial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4AB466-BFE1-40E4-9360-0090ED33882C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6CE7C0-DF68-4992-B822-C0B680DE70F6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Быстрее и лучше запоминает информацию. 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093618-FEA8-4552-93CB-2367993B6529}" type="parTrans" cxnId="{74D1B03F-2248-4111-8231-C2C2D999631B}">
      <dgm:prSet/>
      <dgm:spPr/>
      <dgm:t>
        <a:bodyPr/>
        <a:lstStyle/>
        <a:p>
          <a:endParaRPr lang="ru-RU"/>
        </a:p>
      </dgm:t>
    </dgm:pt>
    <dgm:pt modelId="{F603E147-430B-4A1B-8927-EE9231FFAE30}" type="sibTrans" cxnId="{74D1B03F-2248-4111-8231-C2C2D999631B}">
      <dgm:prSet/>
      <dgm:spPr/>
      <dgm:t>
        <a:bodyPr/>
        <a:lstStyle/>
        <a:p>
          <a:endParaRPr lang="ru-RU"/>
        </a:p>
      </dgm:t>
    </dgm:pt>
    <dgm:pt modelId="{EF713F72-0858-4C10-AC55-F290EA6715ED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Учится сопоставлять картинку и звук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92279C-E650-4568-90E6-9E42B991510D}" type="parTrans" cxnId="{433F99F5-11DE-4CA9-BE32-1E9D3E558E29}">
      <dgm:prSet/>
      <dgm:spPr/>
      <dgm:t>
        <a:bodyPr/>
        <a:lstStyle/>
        <a:p>
          <a:endParaRPr lang="ru-RU"/>
        </a:p>
      </dgm:t>
    </dgm:pt>
    <dgm:pt modelId="{CC04FDB0-E8AE-42BD-977F-322D8C824256}" type="sibTrans" cxnId="{433F99F5-11DE-4CA9-BE32-1E9D3E558E29}">
      <dgm:prSet/>
      <dgm:spPr/>
      <dgm:t>
        <a:bodyPr/>
        <a:lstStyle/>
        <a:p>
          <a:endParaRPr lang="ru-RU"/>
        </a:p>
      </dgm:t>
    </dgm:pt>
    <dgm:pt modelId="{1F87E9C2-B876-4444-8B35-4C6C6768EB0E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Классифицирует окружающий мир, объединяет разные предметы и вещи в один вид или делит его на составляющие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98582F-8FFE-4B49-8E92-EE3D8C3B0B56}" type="sibTrans" cxnId="{329F439A-7AB2-43ED-B259-485E48FEF0F3}">
      <dgm:prSet/>
      <dgm:spPr/>
      <dgm:t>
        <a:bodyPr/>
        <a:lstStyle/>
        <a:p>
          <a:endParaRPr lang="ru-RU"/>
        </a:p>
      </dgm:t>
    </dgm:pt>
    <dgm:pt modelId="{861412AE-608D-43F7-8E77-C1D486F72F98}" type="parTrans" cxnId="{329F439A-7AB2-43ED-B259-485E48FEF0F3}">
      <dgm:prSet/>
      <dgm:spPr/>
      <dgm:t>
        <a:bodyPr/>
        <a:lstStyle/>
        <a:p>
          <a:endParaRPr lang="ru-RU"/>
        </a:p>
      </dgm:t>
    </dgm:pt>
    <dgm:pt modelId="{38438840-2F50-4DBB-8C30-A1C62BB3B26B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ребенка формируется целостное представление о мире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0E5E44-9BC5-452D-A96D-CAC767AF6E4A}" type="sibTrans" cxnId="{1CCF8A55-CA08-4CA1-919B-C5B157DF932C}">
      <dgm:prSet/>
      <dgm:spPr/>
      <dgm:t>
        <a:bodyPr/>
        <a:lstStyle/>
        <a:p>
          <a:endParaRPr lang="ru-RU"/>
        </a:p>
      </dgm:t>
    </dgm:pt>
    <dgm:pt modelId="{25D41BB9-C4AA-449E-89EB-4C2FBCACEE98}" type="parTrans" cxnId="{1CCF8A55-CA08-4CA1-919B-C5B157DF932C}">
      <dgm:prSet/>
      <dgm:spPr/>
      <dgm:t>
        <a:bodyPr/>
        <a:lstStyle/>
        <a:p>
          <a:endParaRPr lang="ru-RU"/>
        </a:p>
      </dgm:t>
    </dgm:pt>
    <dgm:pt modelId="{4CF709F1-248D-4897-A5A7-2132EE9EB066}" type="pres">
      <dgm:prSet presAssocID="{644AB466-BFE1-40E4-9360-0090ED3388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BB1F8A-C3D8-4644-A336-8205C6C1B807}" type="pres">
      <dgm:prSet presAssocID="{496CE7C0-DF68-4992-B822-C0B680DE70F6}" presName="comp" presStyleCnt="0"/>
      <dgm:spPr/>
    </dgm:pt>
    <dgm:pt modelId="{32DF8FEC-0747-48E0-BCF7-096485EC1452}" type="pres">
      <dgm:prSet presAssocID="{496CE7C0-DF68-4992-B822-C0B680DE70F6}" presName="box" presStyleLbl="node1" presStyleIdx="0" presStyleCnt="4" custLinFactNeighborY="2140"/>
      <dgm:spPr/>
      <dgm:t>
        <a:bodyPr/>
        <a:lstStyle/>
        <a:p>
          <a:endParaRPr lang="ru-RU"/>
        </a:p>
      </dgm:t>
    </dgm:pt>
    <dgm:pt modelId="{193B668C-0EDF-4113-82EF-4D2DB500A17D}" type="pres">
      <dgm:prSet presAssocID="{496CE7C0-DF68-4992-B822-C0B680DE70F6}" presName="img" presStyleLbl="fgImgPlace1" presStyleIdx="0" presStyleCnt="4" custScaleX="88825" custScaleY="176983" custLinFactNeighborX="-14300" custLinFactNeighborY="-12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BBB368-8490-4B53-B346-52150DE9343F}" type="pres">
      <dgm:prSet presAssocID="{496CE7C0-DF68-4992-B822-C0B680DE70F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B62EF-BADE-41E6-BD0F-CBAC36EB1E14}" type="pres">
      <dgm:prSet presAssocID="{F603E147-430B-4A1B-8927-EE9231FFAE30}" presName="spacer" presStyleCnt="0"/>
      <dgm:spPr/>
    </dgm:pt>
    <dgm:pt modelId="{F1391FB3-EB18-4922-BC1B-35B6EC7EF1E1}" type="pres">
      <dgm:prSet presAssocID="{EF713F72-0858-4C10-AC55-F290EA6715ED}" presName="comp" presStyleCnt="0"/>
      <dgm:spPr/>
    </dgm:pt>
    <dgm:pt modelId="{B00EAC2D-3406-4FAE-8B78-B212ABEFB088}" type="pres">
      <dgm:prSet presAssocID="{EF713F72-0858-4C10-AC55-F290EA6715ED}" presName="box" presStyleLbl="node1" presStyleIdx="1" presStyleCnt="4"/>
      <dgm:spPr/>
      <dgm:t>
        <a:bodyPr/>
        <a:lstStyle/>
        <a:p>
          <a:endParaRPr lang="ru-RU"/>
        </a:p>
      </dgm:t>
    </dgm:pt>
    <dgm:pt modelId="{EB41D2FF-D530-467A-B3F7-15ABD56B423D}" type="pres">
      <dgm:prSet presAssocID="{EF713F72-0858-4C10-AC55-F290EA6715ED}" presName="img" presStyleLbl="fgImgPlace1" presStyleIdx="1" presStyleCnt="4" custScaleX="95424" custScaleY="1474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B04D49-2461-4012-A4D7-CC2E75BC7BC1}" type="pres">
      <dgm:prSet presAssocID="{EF713F72-0858-4C10-AC55-F290EA6715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CAE54-AE49-457F-86B7-D82DF8D3041D}" type="pres">
      <dgm:prSet presAssocID="{CC04FDB0-E8AE-42BD-977F-322D8C824256}" presName="spacer" presStyleCnt="0"/>
      <dgm:spPr/>
    </dgm:pt>
    <dgm:pt modelId="{39A28922-F8C3-44C3-8E83-AD5E0EB33444}" type="pres">
      <dgm:prSet presAssocID="{1F87E9C2-B876-4444-8B35-4C6C6768EB0E}" presName="comp" presStyleCnt="0"/>
      <dgm:spPr/>
    </dgm:pt>
    <dgm:pt modelId="{0E7F098F-80E7-45E6-B1CD-4A65F39EFFC6}" type="pres">
      <dgm:prSet presAssocID="{1F87E9C2-B876-4444-8B35-4C6C6768EB0E}" presName="box" presStyleLbl="node1" presStyleIdx="2" presStyleCnt="4"/>
      <dgm:spPr/>
      <dgm:t>
        <a:bodyPr/>
        <a:lstStyle/>
        <a:p>
          <a:endParaRPr lang="ru-RU"/>
        </a:p>
      </dgm:t>
    </dgm:pt>
    <dgm:pt modelId="{CD2DCADB-A15F-44CD-9B93-75BF1F45281D}" type="pres">
      <dgm:prSet presAssocID="{1F87E9C2-B876-4444-8B35-4C6C6768EB0E}" presName="img" presStyleLbl="fgImgPlace1" presStyleIdx="2" presStyleCnt="4" custScaleX="69709" custScaleY="1890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21F61D-5889-4F12-BCD6-93FC1263A067}" type="pres">
      <dgm:prSet presAssocID="{1F87E9C2-B876-4444-8B35-4C6C6768EB0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B15BF-E631-4F61-B071-B4CCF979725F}" type="pres">
      <dgm:prSet presAssocID="{E998582F-8FFE-4B49-8E92-EE3D8C3B0B56}" presName="spacer" presStyleCnt="0"/>
      <dgm:spPr/>
    </dgm:pt>
    <dgm:pt modelId="{3B33C090-8028-4F1C-B61B-F68EE5B45B1B}" type="pres">
      <dgm:prSet presAssocID="{38438840-2F50-4DBB-8C30-A1C62BB3B26B}" presName="comp" presStyleCnt="0"/>
      <dgm:spPr/>
    </dgm:pt>
    <dgm:pt modelId="{39FDFD12-C5CB-4200-9BEE-FB3C6134DCC9}" type="pres">
      <dgm:prSet presAssocID="{38438840-2F50-4DBB-8C30-A1C62BB3B26B}" presName="box" presStyleLbl="node1" presStyleIdx="3" presStyleCnt="4"/>
      <dgm:spPr/>
      <dgm:t>
        <a:bodyPr/>
        <a:lstStyle/>
        <a:p>
          <a:endParaRPr lang="ru-RU"/>
        </a:p>
      </dgm:t>
    </dgm:pt>
    <dgm:pt modelId="{F2D53EA8-4F47-4084-9901-A04B143F0B6A}" type="pres">
      <dgm:prSet presAssocID="{38438840-2F50-4DBB-8C30-A1C62BB3B26B}" presName="img" presStyleLbl="fgImgPlace1" presStyleIdx="3" presStyleCnt="4" custScaleX="86877" custScaleY="18595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0F40232-5E92-485B-8A57-BA8BC0B3782C}" type="pres">
      <dgm:prSet presAssocID="{38438840-2F50-4DBB-8C30-A1C62BB3B26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F99F5-11DE-4CA9-BE32-1E9D3E558E29}" srcId="{644AB466-BFE1-40E4-9360-0090ED33882C}" destId="{EF713F72-0858-4C10-AC55-F290EA6715ED}" srcOrd="1" destOrd="0" parTransId="{9692279C-E650-4568-90E6-9E42B991510D}" sibTransId="{CC04FDB0-E8AE-42BD-977F-322D8C824256}"/>
    <dgm:cxn modelId="{712EC26D-0A28-4686-B0D4-43639FCE1683}" type="presOf" srcId="{496CE7C0-DF68-4992-B822-C0B680DE70F6}" destId="{32DF8FEC-0747-48E0-BCF7-096485EC1452}" srcOrd="0" destOrd="0" presId="urn:microsoft.com/office/officeart/2005/8/layout/vList4"/>
    <dgm:cxn modelId="{329F439A-7AB2-43ED-B259-485E48FEF0F3}" srcId="{644AB466-BFE1-40E4-9360-0090ED33882C}" destId="{1F87E9C2-B876-4444-8B35-4C6C6768EB0E}" srcOrd="2" destOrd="0" parTransId="{861412AE-608D-43F7-8E77-C1D486F72F98}" sibTransId="{E998582F-8FFE-4B49-8E92-EE3D8C3B0B56}"/>
    <dgm:cxn modelId="{577CD1F8-832F-49AF-B9EC-992EB4CBF613}" type="presOf" srcId="{38438840-2F50-4DBB-8C30-A1C62BB3B26B}" destId="{39FDFD12-C5CB-4200-9BEE-FB3C6134DCC9}" srcOrd="0" destOrd="0" presId="urn:microsoft.com/office/officeart/2005/8/layout/vList4"/>
    <dgm:cxn modelId="{9956DE4B-0C7C-4A5F-9D7B-2ECB13387156}" type="presOf" srcId="{1F87E9C2-B876-4444-8B35-4C6C6768EB0E}" destId="{A921F61D-5889-4F12-BCD6-93FC1263A067}" srcOrd="1" destOrd="0" presId="urn:microsoft.com/office/officeart/2005/8/layout/vList4"/>
    <dgm:cxn modelId="{74D1B03F-2248-4111-8231-C2C2D999631B}" srcId="{644AB466-BFE1-40E4-9360-0090ED33882C}" destId="{496CE7C0-DF68-4992-B822-C0B680DE70F6}" srcOrd="0" destOrd="0" parTransId="{49093618-FEA8-4552-93CB-2367993B6529}" sibTransId="{F603E147-430B-4A1B-8927-EE9231FFAE30}"/>
    <dgm:cxn modelId="{EB3B3AC3-1A3D-4913-A1BB-5C3205D2745B}" type="presOf" srcId="{EF713F72-0858-4C10-AC55-F290EA6715ED}" destId="{B00EAC2D-3406-4FAE-8B78-B212ABEFB088}" srcOrd="0" destOrd="0" presId="urn:microsoft.com/office/officeart/2005/8/layout/vList4"/>
    <dgm:cxn modelId="{1CCF8A55-CA08-4CA1-919B-C5B157DF932C}" srcId="{644AB466-BFE1-40E4-9360-0090ED33882C}" destId="{38438840-2F50-4DBB-8C30-A1C62BB3B26B}" srcOrd="3" destOrd="0" parTransId="{25D41BB9-C4AA-449E-89EB-4C2FBCACEE98}" sibTransId="{680E5E44-9BC5-452D-A96D-CAC767AF6E4A}"/>
    <dgm:cxn modelId="{FBE45F36-EA86-4522-9D24-D141A6CF281A}" type="presOf" srcId="{1F87E9C2-B876-4444-8B35-4C6C6768EB0E}" destId="{0E7F098F-80E7-45E6-B1CD-4A65F39EFFC6}" srcOrd="0" destOrd="0" presId="urn:microsoft.com/office/officeart/2005/8/layout/vList4"/>
    <dgm:cxn modelId="{A5A66A8E-0AAF-4CCB-8887-7860A6CA438E}" type="presOf" srcId="{38438840-2F50-4DBB-8C30-A1C62BB3B26B}" destId="{30F40232-5E92-485B-8A57-BA8BC0B3782C}" srcOrd="1" destOrd="0" presId="urn:microsoft.com/office/officeart/2005/8/layout/vList4"/>
    <dgm:cxn modelId="{5FEE5E56-EB8C-4AD5-AE68-31C4DB87E512}" type="presOf" srcId="{EF713F72-0858-4C10-AC55-F290EA6715ED}" destId="{4CB04D49-2461-4012-A4D7-CC2E75BC7BC1}" srcOrd="1" destOrd="0" presId="urn:microsoft.com/office/officeart/2005/8/layout/vList4"/>
    <dgm:cxn modelId="{E9EBC965-BEB3-448A-8A87-39F5919465F5}" type="presOf" srcId="{644AB466-BFE1-40E4-9360-0090ED33882C}" destId="{4CF709F1-248D-4897-A5A7-2132EE9EB066}" srcOrd="0" destOrd="0" presId="urn:microsoft.com/office/officeart/2005/8/layout/vList4"/>
    <dgm:cxn modelId="{2BEF2697-417D-419D-9A44-779955DD7816}" type="presOf" srcId="{496CE7C0-DF68-4992-B822-C0B680DE70F6}" destId="{2EBBB368-8490-4B53-B346-52150DE9343F}" srcOrd="1" destOrd="0" presId="urn:microsoft.com/office/officeart/2005/8/layout/vList4"/>
    <dgm:cxn modelId="{0EB88FEF-0273-43B9-B34A-0A9329C2EBA2}" type="presParOf" srcId="{4CF709F1-248D-4897-A5A7-2132EE9EB066}" destId="{4EBB1F8A-C3D8-4644-A336-8205C6C1B807}" srcOrd="0" destOrd="0" presId="urn:microsoft.com/office/officeart/2005/8/layout/vList4"/>
    <dgm:cxn modelId="{7A5F67DF-EBC0-459D-A55D-9DBB10298ED5}" type="presParOf" srcId="{4EBB1F8A-C3D8-4644-A336-8205C6C1B807}" destId="{32DF8FEC-0747-48E0-BCF7-096485EC1452}" srcOrd="0" destOrd="0" presId="urn:microsoft.com/office/officeart/2005/8/layout/vList4"/>
    <dgm:cxn modelId="{07501396-AA22-4D7A-B16F-F488172EA0BC}" type="presParOf" srcId="{4EBB1F8A-C3D8-4644-A336-8205C6C1B807}" destId="{193B668C-0EDF-4113-82EF-4D2DB500A17D}" srcOrd="1" destOrd="0" presId="urn:microsoft.com/office/officeart/2005/8/layout/vList4"/>
    <dgm:cxn modelId="{34984CBC-CBED-4E16-933D-CD9FA8278F30}" type="presParOf" srcId="{4EBB1F8A-C3D8-4644-A336-8205C6C1B807}" destId="{2EBBB368-8490-4B53-B346-52150DE9343F}" srcOrd="2" destOrd="0" presId="urn:microsoft.com/office/officeart/2005/8/layout/vList4"/>
    <dgm:cxn modelId="{CFE91AFA-C3E3-4F0B-9D09-E5779605D590}" type="presParOf" srcId="{4CF709F1-248D-4897-A5A7-2132EE9EB066}" destId="{F66B62EF-BADE-41E6-BD0F-CBAC36EB1E14}" srcOrd="1" destOrd="0" presId="urn:microsoft.com/office/officeart/2005/8/layout/vList4"/>
    <dgm:cxn modelId="{1EC099E0-33DB-44C5-B209-1B50A3EA6D9D}" type="presParOf" srcId="{4CF709F1-248D-4897-A5A7-2132EE9EB066}" destId="{F1391FB3-EB18-4922-BC1B-35B6EC7EF1E1}" srcOrd="2" destOrd="0" presId="urn:microsoft.com/office/officeart/2005/8/layout/vList4"/>
    <dgm:cxn modelId="{753A0E8D-F32D-4108-AA9D-41B8415E62A2}" type="presParOf" srcId="{F1391FB3-EB18-4922-BC1B-35B6EC7EF1E1}" destId="{B00EAC2D-3406-4FAE-8B78-B212ABEFB088}" srcOrd="0" destOrd="0" presId="urn:microsoft.com/office/officeart/2005/8/layout/vList4"/>
    <dgm:cxn modelId="{0BF637A2-C5A7-49DC-86A4-65AEECA3163E}" type="presParOf" srcId="{F1391FB3-EB18-4922-BC1B-35B6EC7EF1E1}" destId="{EB41D2FF-D530-467A-B3F7-15ABD56B423D}" srcOrd="1" destOrd="0" presId="urn:microsoft.com/office/officeart/2005/8/layout/vList4"/>
    <dgm:cxn modelId="{86589265-663D-44FD-80CD-2959E412B436}" type="presParOf" srcId="{F1391FB3-EB18-4922-BC1B-35B6EC7EF1E1}" destId="{4CB04D49-2461-4012-A4D7-CC2E75BC7BC1}" srcOrd="2" destOrd="0" presId="urn:microsoft.com/office/officeart/2005/8/layout/vList4"/>
    <dgm:cxn modelId="{9C622BF4-7526-4A1E-BB16-6CC3CEA53435}" type="presParOf" srcId="{4CF709F1-248D-4897-A5A7-2132EE9EB066}" destId="{2C7CAE54-AE49-457F-86B7-D82DF8D3041D}" srcOrd="3" destOrd="0" presId="urn:microsoft.com/office/officeart/2005/8/layout/vList4"/>
    <dgm:cxn modelId="{F11251F1-9B0B-4DED-BA52-D8A2FC3214E1}" type="presParOf" srcId="{4CF709F1-248D-4897-A5A7-2132EE9EB066}" destId="{39A28922-F8C3-44C3-8E83-AD5E0EB33444}" srcOrd="4" destOrd="0" presId="urn:microsoft.com/office/officeart/2005/8/layout/vList4"/>
    <dgm:cxn modelId="{24510F64-05F2-4527-B241-4AD84A991A1A}" type="presParOf" srcId="{39A28922-F8C3-44C3-8E83-AD5E0EB33444}" destId="{0E7F098F-80E7-45E6-B1CD-4A65F39EFFC6}" srcOrd="0" destOrd="0" presId="urn:microsoft.com/office/officeart/2005/8/layout/vList4"/>
    <dgm:cxn modelId="{EBF803A5-8858-4562-8B1A-66DE77B05139}" type="presParOf" srcId="{39A28922-F8C3-44C3-8E83-AD5E0EB33444}" destId="{CD2DCADB-A15F-44CD-9B93-75BF1F45281D}" srcOrd="1" destOrd="0" presId="urn:microsoft.com/office/officeart/2005/8/layout/vList4"/>
    <dgm:cxn modelId="{37F7CFE4-D47E-4272-94B8-B6376AD6DC68}" type="presParOf" srcId="{39A28922-F8C3-44C3-8E83-AD5E0EB33444}" destId="{A921F61D-5889-4F12-BCD6-93FC1263A067}" srcOrd="2" destOrd="0" presId="urn:microsoft.com/office/officeart/2005/8/layout/vList4"/>
    <dgm:cxn modelId="{B7F9B2E3-624C-4082-857D-21A62D9E9054}" type="presParOf" srcId="{4CF709F1-248D-4897-A5A7-2132EE9EB066}" destId="{A1DB15BF-E631-4F61-B071-B4CCF979725F}" srcOrd="5" destOrd="0" presId="urn:microsoft.com/office/officeart/2005/8/layout/vList4"/>
    <dgm:cxn modelId="{589F31A9-A0D8-4C2B-B0A1-67134A18AB22}" type="presParOf" srcId="{4CF709F1-248D-4897-A5A7-2132EE9EB066}" destId="{3B33C090-8028-4F1C-B61B-F68EE5B45B1B}" srcOrd="6" destOrd="0" presId="urn:microsoft.com/office/officeart/2005/8/layout/vList4"/>
    <dgm:cxn modelId="{D9EFA7EC-EB85-46A0-9AC1-7690938F36D3}" type="presParOf" srcId="{3B33C090-8028-4F1C-B61B-F68EE5B45B1B}" destId="{39FDFD12-C5CB-4200-9BEE-FB3C6134DCC9}" srcOrd="0" destOrd="0" presId="urn:microsoft.com/office/officeart/2005/8/layout/vList4"/>
    <dgm:cxn modelId="{80D2B06F-7715-492D-A8EC-F7959624F8B1}" type="presParOf" srcId="{3B33C090-8028-4F1C-B61B-F68EE5B45B1B}" destId="{F2D53EA8-4F47-4084-9901-A04B143F0B6A}" srcOrd="1" destOrd="0" presId="urn:microsoft.com/office/officeart/2005/8/layout/vList4"/>
    <dgm:cxn modelId="{A89A1772-765D-4A70-B712-FB6C505B2973}" type="presParOf" srcId="{3B33C090-8028-4F1C-B61B-F68EE5B45B1B}" destId="{30F40232-5E92-485B-8A57-BA8BC0B3782C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F89D1-CBB4-41C5-BD23-42B69510113D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3184-693B-431C-B6E5-5E9A8A71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D9E94-4AAD-4D75-8302-99E9FF20084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2F828-309B-4823-93B2-C819FC44B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F828-309B-4823-93B2-C819FC44B2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1.xml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gif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5.xml"/><Relationship Id="rId7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6.xml"/><Relationship Id="rId7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 rot="21129299">
            <a:off x="122847" y="835421"/>
            <a:ext cx="8686617" cy="419474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969"/>
                <a:gd name="adj2" fmla="val -4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</a:t>
            </a:r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Times New Roman"/>
                <a:cs typeface="Times New Roman"/>
              </a:rPr>
              <a:t>  ПРЕЗЕНТАЦИЯ</a:t>
            </a:r>
          </a:p>
          <a:p>
            <a:pPr algn="ctr" rtl="0"/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КАК   НАГЛЯДНОЕ    СРЕДСТВО</a:t>
            </a:r>
          </a:p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В    ОБУЧЕНИИ  И  РАЗВИТИИ</a:t>
            </a:r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0033CC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Times New Roman"/>
                <a:cs typeface="Times New Roman"/>
              </a:rPr>
              <a:t>ДОШКОЛЬНИКОВ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0066"/>
                  </a:gs>
                  <a:gs pos="100000">
                    <a:srgbClr val="0033CC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247" name="Picture 7" descr="Анимация компьютерна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429132"/>
            <a:ext cx="2143139" cy="1937947"/>
          </a:xfrm>
          <a:prstGeom prst="rect">
            <a:avLst/>
          </a:prstGeom>
          <a:noFill/>
        </p:spPr>
      </p:pic>
      <p:pic>
        <p:nvPicPr>
          <p:cNvPr id="12292" name="Picture 4" descr="http://priroda.inc.ru/pictures/compyt/co129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0"/>
            <a:ext cx="2143140" cy="231233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0" y="1357298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857224" y="428604"/>
            <a:ext cx="7643866" cy="1142984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ПОСРЕДСТВОМ  ПРЕЗЕНТАЦИИ  РЕБЁНОК:</a:t>
            </a:r>
            <a:endParaRPr lang="ru-RU" sz="3600" b="1" kern="10" spc="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C0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9" name="Picture 3" descr="http://priroda.inc.ru/pictures/compyt/co17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48" y="5643578"/>
            <a:ext cx="1555759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40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красивые Анимашки Дети бесплатно, картинки про любовь, на рабочий стол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4643470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642918"/>
            <a:ext cx="833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000628" y="2500306"/>
            <a:ext cx="3933875" cy="2571768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презентацию выполнила</a:t>
            </a:r>
          </a:p>
          <a:p>
            <a:pPr algn="ctr" rtl="0"/>
            <a:r>
              <a:rPr lang="ru-RU" sz="3600" b="1" kern="10" spc="0" dirty="0" smtClean="0"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СВЯТОЛУЦКАЯ  С. Г.</a:t>
            </a:r>
            <a:endParaRPr lang="ru-RU" sz="3600" b="1" kern="10" spc="0" dirty="0"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://socaudit.com.ua/wp-content/uploads/2010/09/67250298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2" b="3345"/>
          <a:stretch>
            <a:fillRect/>
          </a:stretch>
        </p:blipFill>
        <p:spPr bwMode="auto">
          <a:xfrm>
            <a:off x="1285852" y="1285860"/>
            <a:ext cx="6692087" cy="50006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2860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praesentatio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представление, вручение)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рекламное мероприятие, включающее в себя демонстрацию товара, сопровождаемое кино-, видеофильмами, слайдами;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убеждение, форма коммуникации.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0"/>
            <a:ext cx="4528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priroda.inc.ru/pictures/compyt/co1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7" y="5000636"/>
            <a:ext cx="1444633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5602" name="Picture 2" descr="Глен Доман с деть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556584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 rot="613028">
            <a:off x="2991268" y="783617"/>
            <a:ext cx="5693940" cy="3875088"/>
          </a:xfrm>
          <a:prstGeom prst="leftArrowCallout">
            <a:avLst>
              <a:gd name="adj1" fmla="val 25000"/>
              <a:gd name="adj2" fmla="val 25000"/>
              <a:gd name="adj3" fmla="val 23960"/>
              <a:gd name="adj4" fmla="val 66667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Автор первой презентации для детей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ГЛЕН ДОМАН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американский врач-психолог, получивший известность благодаря работе с детьми, имеющими мозговые травмы.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7" name="Picture 7" descr="http://priroda.inc.ru/pictures/compyt/co1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429264"/>
            <a:ext cx="1778010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42899"/>
            <a:ext cx="9358346" cy="7018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80724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 обучающий мини мультик, электронная звуковая книжка с красивыми картинками, то есть отличное пособие для современных малышей.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Анимация Компьютер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14752"/>
            <a:ext cx="2679702" cy="2071702"/>
          </a:xfrm>
          <a:prstGeom prst="rect">
            <a:avLst/>
          </a:prstGeom>
          <a:noFill/>
        </p:spPr>
      </p:pic>
      <p:pic>
        <p:nvPicPr>
          <p:cNvPr id="10244" name="Picture 4" descr="http://priroda.inc.ru/pictures/compyt/co1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1" y="5000636"/>
            <a:ext cx="1555759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214422"/>
            <a:ext cx="78581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«Лучше один раз увидеть, чем сто раз услышать»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(поговорка)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2000240"/>
          <a:ext cx="8501122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Анимации, анимашки Глаза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285728"/>
            <a:ext cx="1785950" cy="1004599"/>
          </a:xfrm>
          <a:prstGeom prst="rect">
            <a:avLst/>
          </a:prstGeom>
          <a:noFill/>
        </p:spPr>
      </p:pic>
      <p:pic>
        <p:nvPicPr>
          <p:cNvPr id="9220" name="Picture 4" descr="http://priroda.inc.ru/animation/muzika/muzik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-214338"/>
            <a:ext cx="2190731" cy="1643050"/>
          </a:xfrm>
          <a:prstGeom prst="rect">
            <a:avLst/>
          </a:prstGeom>
          <a:noFill/>
        </p:spPr>
      </p:pic>
      <p:pic>
        <p:nvPicPr>
          <p:cNvPr id="9222" name="Picture 6" descr="http://priroda.inc.ru/pictures/compyt/co17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19" y="5429264"/>
            <a:ext cx="1555759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1000100" y="428604"/>
            <a:ext cx="7343802" cy="16383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РЕКОМЕНДАЦИИ </a:t>
            </a:r>
          </a:p>
          <a:p>
            <a:pPr algn="ctr" rtl="0"/>
            <a:r>
              <a:rPr lang="ru-RU" sz="3600" b="1" kern="10" spc="0" dirty="0" smtClean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ПО  СОДЕРЖАНИЮ  ДЕТСКИХ  ПРЕЗЕНТАЦИЙ</a:t>
            </a:r>
            <a:endParaRPr lang="ru-RU" sz="3600" b="1" kern="10" spc="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C0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143116"/>
          <a:ext cx="47148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9124" y="2000240"/>
          <a:ext cx="47148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5" name="Picture 3" descr="http://priroda.inc.ru/animation/compyt/21computers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1857364"/>
            <a:ext cx="2239304" cy="1428760"/>
          </a:xfrm>
          <a:prstGeom prst="rect">
            <a:avLst/>
          </a:prstGeom>
          <a:noFill/>
        </p:spPr>
      </p:pic>
      <p:pic>
        <p:nvPicPr>
          <p:cNvPr id="8197" name="Picture 5" descr="http://priroda.inc.ru/pictures/compyt/co179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77153" y="5786454"/>
            <a:ext cx="1666847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857224" y="642918"/>
            <a:ext cx="7572428" cy="114300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ВИДЫ  ДЕТСКИХ  ПРЕЗЕНТАЦИЙ</a:t>
            </a:r>
            <a:endParaRPr lang="ru-RU" sz="3600" b="1" kern="10" spc="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C0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2500306"/>
          <a:ext cx="7929618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3" descr="http://priroda.inc.ru/animation/compyt/pjoeters883pc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1643050"/>
            <a:ext cx="1360724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857224" y="642918"/>
            <a:ext cx="7572428" cy="114300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ВИДЫ  ДЕТСКИХ  ПРЕЗЕНТАЦИЙ</a:t>
            </a:r>
            <a:endParaRPr lang="ru-RU" sz="3600" b="1" kern="10" spc="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C0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714488"/>
          <a:ext cx="785818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priroda.inc.ru/animation/compyt/Computers774animado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785926"/>
            <a:ext cx="2000264" cy="2019542"/>
          </a:xfrm>
          <a:prstGeom prst="rect">
            <a:avLst/>
          </a:prstGeom>
          <a:noFill/>
        </p:spPr>
      </p:pic>
      <p:pic>
        <p:nvPicPr>
          <p:cNvPr id="6148" name="Picture 4" descr="http://priroda.inc.ru/pictures/compyt/co17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5714992"/>
            <a:ext cx="1778010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ohbetnet.gen.tr/images/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928662" y="214290"/>
            <a:ext cx="7572428" cy="114300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ВИДЫ  ДЕТСКИХ  ПРЕЗЕНТАЦИЙ</a:t>
            </a:r>
            <a:endParaRPr lang="ru-RU" sz="3600" b="1" kern="10" spc="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C0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500174"/>
          <a:ext cx="785818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://priroda.inc.ru/pictures/compyt/co9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5611" y="1357298"/>
            <a:ext cx="2238389" cy="2071702"/>
          </a:xfrm>
          <a:prstGeom prst="rect">
            <a:avLst/>
          </a:prstGeom>
          <a:noFill/>
        </p:spPr>
      </p:pic>
      <p:pic>
        <p:nvPicPr>
          <p:cNvPr id="5124" name="Picture 4" descr="http://priroda.inc.ru/pictures/compyt/co17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7115" y="5429264"/>
            <a:ext cx="1666885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325</Words>
  <PresentationFormat>Экран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Sveta</cp:lastModifiedBy>
  <cp:revision>72</cp:revision>
  <dcterms:modified xsi:type="dcterms:W3CDTF">2013-02-13T06:14:24Z</dcterms:modified>
</cp:coreProperties>
</file>