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624" autoAdjust="0"/>
  </p:normalViewPr>
  <p:slideViewPr>
    <p:cSldViewPr>
      <p:cViewPr>
        <p:scale>
          <a:sx n="70" d="100"/>
          <a:sy n="70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0;&#1080;&#1083;&#1100;&#1096;&#1080;&#1085;&#1072;\Desktop\&#1090;&#1074;&#1086;&#1088;&#1095;&#1077;&#1089;&#1082;&#1072;&#1103;%20&#1087;&#1077;&#1088;&#1077;&#1085;&#1090;&#1072;&#1094;&#1080;&#1103;\Detskaya_Spokoynaya-prosto_muzika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0;&#1080;&#1083;&#1100;&#1096;&#1080;&#1085;&#1072;\Desktop\&#1090;&#1074;&#1086;&#1088;&#1095;&#1077;&#1089;&#1082;&#1072;&#1103;%20&#1087;&#1077;&#1088;&#1077;&#1085;&#1090;&#1072;&#1094;&#1080;&#1103;\Detskaya_Spokoynaya-prosto_muzika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60;&#1080;&#1083;&#1100;&#1096;&#1080;&#1085;&#1072;\Downloads\&#1050;&#1086;&#1087;&#1080;&#1103;%20&#1092;&#1080;&#1083;&#1100;&#1096;&#1080;&#1085;&#1072;.mpg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Фильшина\Desktop\image-2463453838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556376" cy="79208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Тулуна «Центра развития ребенка – детский сад «Гармония»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988840"/>
            <a:ext cx="5112568" cy="316835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Фильшина Юлия Александровна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Творческая презентация</a:t>
            </a:r>
          </a:p>
          <a:p>
            <a:endParaRPr lang="ru-RU" sz="1800" b="1" dirty="0" smtClean="0"/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«Использование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фитнес-технологий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физкультурно-оздоровительной работе 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 детьми старшего дошкольного возраста»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фото с работы\DSC015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887" t="7177" r="17028"/>
          <a:stretch/>
        </p:blipFill>
        <p:spPr bwMode="auto">
          <a:xfrm>
            <a:off x="683568" y="1916832"/>
            <a:ext cx="288994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Фильшина\Desktop\image-246345383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136904" cy="367240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Детский фитнес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система мероприятий (услуг), направленных на поддержание и укрепление здоровья (оздоровление), нормальное (соответствующее возрасту) физическое и психическое развитие ребенка, его социальную адаптацию и интеграцию.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836712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Фильшина\Desktop\image-246345383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836712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20688"/>
            <a:ext cx="81369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Фитнес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- технологии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619672" y="1844824"/>
            <a:ext cx="936104" cy="864096"/>
          </a:xfrm>
          <a:prstGeom prst="straightConnector1">
            <a:avLst/>
          </a:prstGeom>
          <a:ln w="50800" cmpd="sng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059832" y="1844824"/>
            <a:ext cx="792088" cy="2376264"/>
          </a:xfrm>
          <a:prstGeom prst="straightConnector1">
            <a:avLst/>
          </a:prstGeom>
          <a:ln w="50800" cmpd="sng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20272" y="1844824"/>
            <a:ext cx="792088" cy="936104"/>
          </a:xfrm>
          <a:prstGeom prst="straightConnector1">
            <a:avLst/>
          </a:prstGeom>
          <a:ln w="50800" cmpd="sng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683568" y="2924944"/>
            <a:ext cx="81369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5232" y="2852936"/>
            <a:ext cx="160255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</a:t>
            </a:r>
          </a:p>
          <a:p>
            <a:pPr algn="ctr"/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4221088"/>
            <a:ext cx="29611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6136" y="4221088"/>
            <a:ext cx="16694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черлидинг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80312" y="2924944"/>
            <a:ext cx="140057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</a:t>
            </a:r>
          </a:p>
          <a:p>
            <a:pPr algn="ctr"/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пилатес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436096" y="1844824"/>
            <a:ext cx="1080120" cy="2304256"/>
          </a:xfrm>
          <a:prstGeom prst="straightConnector1">
            <a:avLst/>
          </a:prstGeom>
          <a:ln w="50800" cmpd="sng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Фильшина\Desktop\image-246345383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836712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20688"/>
            <a:ext cx="81369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83568" y="2924944"/>
            <a:ext cx="81369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692696"/>
            <a:ext cx="81369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Игровой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стретчинг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Фильшина\Desktop\презент\фото\DSC05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Фильшина\Desktop\презент\фото\DSC05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Фильшина\Desktop\презент\фото\DSC055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21088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Фильшина\Desktop\презент\фото\DSC055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653136"/>
            <a:ext cx="2544283" cy="190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Фильшина\Desktop\презент\фото\DSC055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276872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Фильшина\Desktop\презент\фото\DSC055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70080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Фильшина\Desktop\image-246345383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000" i="1" dirty="0" smtClean="0"/>
              <a:t> </a:t>
            </a:r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Фитбол-гимнастика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836712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20688"/>
            <a:ext cx="81369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83568" y="2924944"/>
            <a:ext cx="81369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692696"/>
            <a:ext cx="81369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Фильшина\Desktop\презент\фото\DSC05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2304255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Фильшина\Desktop\презент\фото\DSC05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93096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Фильшина\Desktop\презент\фото\DSC055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700808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Фильшина\Desktop\презент\фото\DSC055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492896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Фильшина\Desktop\презент\фото\DSC055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293096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Detskaya_Spokoynaya-prosto_muz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31641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Фильшина\Desktop\image-246345383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i="1" dirty="0" smtClean="0"/>
              <a:t>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Детский </a:t>
            </a:r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пилатес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836712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20688"/>
            <a:ext cx="81369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692696"/>
            <a:ext cx="81369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C:\Users\Фильшина\Desktop\презент\фото\DSC05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Фильшина\Desktop\презент\фото\DSC05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628800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Фильшина\Desktop\презент\фото\DSC055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636912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Фильшина\Desktop\презент\фото\DSC055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509120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Фильшина\Desktop\презент\фото\DSC055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509120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Detskaya_Spokoynaya-prosto_muz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Фильшина\Desktop\image-246345383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Черлидинг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836712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20688"/>
            <a:ext cx="81369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39552" y="692696"/>
            <a:ext cx="81369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Фильшина\Desktop\презент\фото\DSC05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Фильшина\Desktop\презент\фото\DSC05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628800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Фильшина\Desktop\презент\фото\DSC05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708920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Фильшина\Desktop\презент\фото\DSC055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365104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Фильшина\Desktop\презент\фото\DSC055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437112"/>
            <a:ext cx="2328259" cy="174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Фильшина\Desktop\image-246345383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136904" cy="3672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836712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20688"/>
            <a:ext cx="81369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Копия фильшина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586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Фильшина\Desktop\image-246345383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36904" cy="30243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Приобщившись к фитнесу в юном возрасте, человек и дальше не забудет о своем здоровье и красоте и всегда «Будет в норме»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83768" y="836712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620688"/>
            <a:ext cx="81369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49</Words>
  <Application>Microsoft Office PowerPoint</Application>
  <PresentationFormat>Экран (4:3)</PresentationFormat>
  <Paragraphs>34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города Тулуна «Центра развития ребенка – детский сад «Гармония» </vt:lpstr>
      <vt:lpstr> Детский фитнес - это система мероприятий (услуг), направленных на поддержание и укрепление здоровья (оздоровление), нормальное (соответствующее возрасту) физическое и психическое развитие ребенка, его социальную адаптацию и интеграцию. </vt:lpstr>
      <vt:lpstr>  </vt:lpstr>
      <vt:lpstr>  </vt:lpstr>
      <vt:lpstr>  Фитбол-гимнастика  </vt:lpstr>
      <vt:lpstr>  Детский пилатес   </vt:lpstr>
      <vt:lpstr>  Черлидинг  </vt:lpstr>
      <vt:lpstr>  </vt:lpstr>
      <vt:lpstr>     Приобщившись к фитнесу в юном возрасте, человек и дальше не забудет о своем здоровье и красоте и всегда «Будет в норме»    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Тулуна «Центра развития ребенка – детский сад «Гармония» </dc:title>
  <dc:creator>Фильшина</dc:creator>
  <cp:lastModifiedBy>Фильшина</cp:lastModifiedBy>
  <cp:revision>52</cp:revision>
  <dcterms:created xsi:type="dcterms:W3CDTF">2013-02-08T00:42:06Z</dcterms:created>
  <dcterms:modified xsi:type="dcterms:W3CDTF">2015-09-10T17:12:22Z</dcterms:modified>
</cp:coreProperties>
</file>