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3C0FAF-51B7-4907-BCD2-02A2E5AF37B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2FF7AD-BB02-4793-9E7C-B01B089C7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32656"/>
            <a:ext cx="8072494" cy="209621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i="1" dirty="0" smtClean="0"/>
              <a:t>МДОАУ ДС № 55 г. Благовещенска</a:t>
            </a:r>
            <a:endParaRPr lang="ru-RU" sz="2800" b="1" i="1" dirty="0" smtClean="0"/>
          </a:p>
          <a:p>
            <a:pPr algn="ctr"/>
            <a:r>
              <a:rPr lang="ru-RU" sz="2800" b="1" i="1" dirty="0" smtClean="0"/>
              <a:t>Конспект НОД </a:t>
            </a:r>
            <a:endParaRPr lang="ru-RU" sz="2800" b="1" i="1" dirty="0" smtClean="0"/>
          </a:p>
          <a:p>
            <a:pPr algn="ctr"/>
            <a:r>
              <a:rPr lang="ru-RU" sz="2800" b="1" i="1" dirty="0" smtClean="0"/>
              <a:t>по </a:t>
            </a:r>
            <a:r>
              <a:rPr lang="ru-RU" sz="2800" b="1" i="1" dirty="0"/>
              <a:t>художественному творчеству </a:t>
            </a:r>
            <a:r>
              <a:rPr lang="ru-RU" sz="2800" b="1" i="1" dirty="0" smtClean="0"/>
              <a:t>(аппликация</a:t>
            </a:r>
            <a:r>
              <a:rPr lang="ru-RU" sz="2800" b="1" i="1" dirty="0" smtClean="0"/>
              <a:t>)  </a:t>
            </a:r>
          </a:p>
          <a:p>
            <a:pPr algn="ctr"/>
            <a:r>
              <a:rPr lang="ru-RU" sz="2800" b="1" i="1" dirty="0" smtClean="0"/>
              <a:t>во второй младшей группе 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7992888" cy="3090074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spcAft>
                <a:spcPts val="300"/>
              </a:spcAft>
              <a:buSzPct val="130000"/>
              <a:buNone/>
            </a:pPr>
            <a:r>
              <a:rPr lang="ru-RU" i="1" dirty="0" smtClean="0"/>
              <a:t>«</a:t>
            </a:r>
            <a:r>
              <a:rPr lang="ru-RU" i="1" dirty="0"/>
              <a:t>Снеговик»</a:t>
            </a:r>
            <a:r>
              <a:rPr lang="ru-RU" dirty="0"/>
              <a:t/>
            </a:r>
            <a:br>
              <a:rPr lang="ru-RU" dirty="0"/>
            </a:br>
            <a:endParaRPr lang="ru-RU" sz="2200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5229200"/>
            <a:ext cx="3074640" cy="1398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i="1" dirty="0" smtClean="0">
                <a:solidFill>
                  <a:schemeClr val="tx2"/>
                </a:solidFill>
              </a:rPr>
              <a:t>Автор: </a:t>
            </a:r>
            <a:r>
              <a:rPr lang="ru-RU" i="1" dirty="0" smtClean="0">
                <a:solidFill>
                  <a:schemeClr val="tx2"/>
                </a:solidFill>
              </a:rPr>
              <a:t>Королёва Г.В.</a:t>
            </a:r>
            <a:endParaRPr lang="ru-RU" i="1" dirty="0" smtClean="0">
              <a:solidFill>
                <a:schemeClr val="tx2"/>
              </a:solidFill>
            </a:endParaRPr>
          </a:p>
          <a:p>
            <a:pPr algn="r"/>
            <a:r>
              <a:rPr lang="ru-RU" i="1" dirty="0" smtClean="0">
                <a:solidFill>
                  <a:schemeClr val="tx2"/>
                </a:solidFill>
              </a:rPr>
              <a:t>Воспитатель первой квалификационной категории</a:t>
            </a:r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4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img-fotki.yandex.ru/get/5413/107301928.42/0_8cdca_a391c53e_XXL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42480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0-tub-ru.yandex.net/i?id=152578484-4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5789" y="3212977"/>
            <a:ext cx="3032396" cy="3032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0-tub-ru.yandex.net/i?id=310114254-2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2170" y="3271664"/>
            <a:ext cx="2378967" cy="29737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2-конечная звезда 3"/>
          <p:cNvSpPr/>
          <p:nvPr/>
        </p:nvSpPr>
        <p:spPr>
          <a:xfrm>
            <a:off x="3195788" y="292494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931314" y="162880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1503623" y="66754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8478299" y="5927576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368556" y="5733256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3244957" y="5733256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6126995" y="508518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32-конечная звезда 16"/>
          <p:cNvSpPr/>
          <p:nvPr/>
        </p:nvSpPr>
        <p:spPr>
          <a:xfrm>
            <a:off x="7236296" y="281608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32-конечная звезда 17"/>
          <p:cNvSpPr/>
          <p:nvPr/>
        </p:nvSpPr>
        <p:spPr>
          <a:xfrm>
            <a:off x="5076056" y="30750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32-конечная звезда 18"/>
          <p:cNvSpPr/>
          <p:nvPr/>
        </p:nvSpPr>
        <p:spPr>
          <a:xfrm>
            <a:off x="5979871" y="3619663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32-конечная звезда 19"/>
          <p:cNvSpPr/>
          <p:nvPr/>
        </p:nvSpPr>
        <p:spPr>
          <a:xfrm>
            <a:off x="2890646" y="4534855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32-конечная звезда 20"/>
          <p:cNvSpPr/>
          <p:nvPr/>
        </p:nvSpPr>
        <p:spPr>
          <a:xfrm>
            <a:off x="683568" y="307734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32-конечная звезда 21"/>
          <p:cNvSpPr/>
          <p:nvPr/>
        </p:nvSpPr>
        <p:spPr>
          <a:xfrm>
            <a:off x="2789457" y="40466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32-конечная звезда 22"/>
          <p:cNvSpPr/>
          <p:nvPr/>
        </p:nvSpPr>
        <p:spPr>
          <a:xfrm>
            <a:off x="337448" y="76470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32-конечная звезда 23"/>
          <p:cNvSpPr/>
          <p:nvPr/>
        </p:nvSpPr>
        <p:spPr>
          <a:xfrm>
            <a:off x="2568094" y="162880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32-конечная звезда 24"/>
          <p:cNvSpPr/>
          <p:nvPr/>
        </p:nvSpPr>
        <p:spPr>
          <a:xfrm>
            <a:off x="4008998" y="1196752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32-конечная звезда 25"/>
          <p:cNvSpPr/>
          <p:nvPr/>
        </p:nvSpPr>
        <p:spPr>
          <a:xfrm>
            <a:off x="1605218" y="245499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32-конечная звезда 26"/>
          <p:cNvSpPr/>
          <p:nvPr/>
        </p:nvSpPr>
        <p:spPr>
          <a:xfrm>
            <a:off x="3979653" y="2567996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32-конечная звезда 27"/>
          <p:cNvSpPr/>
          <p:nvPr/>
        </p:nvSpPr>
        <p:spPr>
          <a:xfrm>
            <a:off x="6228185" y="752663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32-конечная звезда 28"/>
          <p:cNvSpPr/>
          <p:nvPr/>
        </p:nvSpPr>
        <p:spPr>
          <a:xfrm>
            <a:off x="5425449" y="198884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32-конечная звезда 29"/>
          <p:cNvSpPr/>
          <p:nvPr/>
        </p:nvSpPr>
        <p:spPr>
          <a:xfrm>
            <a:off x="8143218" y="264931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32-конечная звезда 30"/>
          <p:cNvSpPr/>
          <p:nvPr/>
        </p:nvSpPr>
        <p:spPr>
          <a:xfrm>
            <a:off x="7573368" y="162880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32-конечная звезда 31"/>
          <p:cNvSpPr/>
          <p:nvPr/>
        </p:nvSpPr>
        <p:spPr>
          <a:xfrm>
            <a:off x="6750967" y="282778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32-конечная звезда 32"/>
          <p:cNvSpPr/>
          <p:nvPr/>
        </p:nvSpPr>
        <p:spPr>
          <a:xfrm>
            <a:off x="8244408" y="76470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12" descr="http://s59.radikal.ru/i165/1102/27/3961d9a3dc9f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264" y="3328922"/>
            <a:ext cx="2916451" cy="2916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990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31840" y="3645024"/>
            <a:ext cx="2736304" cy="25705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81028" y="2348880"/>
            <a:ext cx="2027076" cy="18729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79911" y="1340767"/>
            <a:ext cx="1401599" cy="119458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23510" y="595536"/>
            <a:ext cx="914400" cy="914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5760985">
            <a:off x="3777590" y="1480858"/>
            <a:ext cx="254620" cy="91440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4499992" y="1551596"/>
            <a:ext cx="216024" cy="194320"/>
          </a:xfrm>
          <a:prstGeom prst="star32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4045659" y="1559236"/>
            <a:ext cx="216024" cy="194320"/>
          </a:xfrm>
          <a:prstGeom prst="star32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328084" y="2348880"/>
            <a:ext cx="1404156" cy="504056"/>
          </a:xfrm>
          <a:prstGeom prst="line">
            <a:avLst/>
          </a:prstGeom>
          <a:ln w="50800" cmpd="sng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83768" y="1938058"/>
            <a:ext cx="1105272" cy="1098902"/>
          </a:xfrm>
          <a:prstGeom prst="line">
            <a:avLst/>
          </a:prstGeom>
          <a:ln w="50800" cmpd="sng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980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конечная звезда 4"/>
          <p:cNvSpPr/>
          <p:nvPr/>
        </p:nvSpPr>
        <p:spPr>
          <a:xfrm>
            <a:off x="1032503" y="220486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7046362" y="5733403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5868144" y="58105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2967172" y="3927198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372200" y="3933056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32-конечная звезда 9"/>
          <p:cNvSpPr/>
          <p:nvPr/>
        </p:nvSpPr>
        <p:spPr>
          <a:xfrm>
            <a:off x="8314246" y="100588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323528" y="475719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2137338" y="5517232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8100392" y="3206318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8460432" y="4725144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728935" y="4293096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2096454" y="100588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32-конечная звезда 16"/>
          <p:cNvSpPr/>
          <p:nvPr/>
        </p:nvSpPr>
        <p:spPr>
          <a:xfrm>
            <a:off x="3203848" y="572879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32-конечная звезда 17"/>
          <p:cNvSpPr/>
          <p:nvPr/>
        </p:nvSpPr>
        <p:spPr>
          <a:xfrm>
            <a:off x="7046363" y="908720"/>
            <a:ext cx="202379" cy="194320"/>
          </a:xfrm>
          <a:prstGeom prst="star3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131840" y="3645024"/>
            <a:ext cx="2736304" cy="25705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481028" y="2348880"/>
            <a:ext cx="2027076" cy="18729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779911" y="1340767"/>
            <a:ext cx="1401599" cy="119458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23510" y="595536"/>
            <a:ext cx="914400" cy="914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5760985">
            <a:off x="3777590" y="1480858"/>
            <a:ext cx="254620" cy="91440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32-конечная звезда 23"/>
          <p:cNvSpPr/>
          <p:nvPr/>
        </p:nvSpPr>
        <p:spPr>
          <a:xfrm>
            <a:off x="4499992" y="1551596"/>
            <a:ext cx="216024" cy="194320"/>
          </a:xfrm>
          <a:prstGeom prst="star32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32-конечная звезда 24"/>
          <p:cNvSpPr/>
          <p:nvPr/>
        </p:nvSpPr>
        <p:spPr>
          <a:xfrm>
            <a:off x="4045659" y="1559236"/>
            <a:ext cx="216024" cy="194320"/>
          </a:xfrm>
          <a:prstGeom prst="star32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5328084" y="2348880"/>
            <a:ext cx="1404156" cy="504056"/>
          </a:xfrm>
          <a:prstGeom prst="line">
            <a:avLst/>
          </a:prstGeom>
          <a:ln w="50800" cmpd="sng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83768" y="1938058"/>
            <a:ext cx="1105272" cy="1098902"/>
          </a:xfrm>
          <a:prstGeom prst="line">
            <a:avLst/>
          </a:prstGeom>
          <a:ln w="50800" cmpd="sng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2594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31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«Снеговик»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home</cp:lastModifiedBy>
  <cp:revision>8</cp:revision>
  <dcterms:created xsi:type="dcterms:W3CDTF">2012-12-04T04:37:25Z</dcterms:created>
  <dcterms:modified xsi:type="dcterms:W3CDTF">2014-01-28T10:51:38Z</dcterms:modified>
</cp:coreProperties>
</file>