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43" autoAdjust="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DB3C1-D3C6-43FD-B119-4C585F0B0F85}" type="datetimeFigureOut">
              <a:rPr lang="ru-RU" smtClean="0"/>
              <a:t>22.08.2015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CD5F3-9901-4402-A2D0-A4985326E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838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CD5F3-9901-4402-A2D0-A4985326EF2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156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1184767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 основе сюжета сказки «Золушка»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124744"/>
            <a:ext cx="7175351" cy="3800713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Автоматизация  звука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[Л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]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словах и предложениях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697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1628800"/>
            <a:ext cx="3636085" cy="183949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кого волшебница превратила мышей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?...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А ящериц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?..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3" y="1484784"/>
            <a:ext cx="4274070" cy="41044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765" y="3645024"/>
            <a:ext cx="3388660" cy="199229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А что ещё сделала  Волшебница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?...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84784"/>
            <a:ext cx="4274071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968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187624" y="4149081"/>
            <a:ext cx="7272808" cy="178558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Составьте предложение из </a:t>
            </a:r>
            <a:r>
              <a:rPr lang="ru-RU" sz="3600" dirty="0" smtClean="0"/>
              <a:t>слов: уехать</a:t>
            </a:r>
            <a:r>
              <a:rPr lang="ru-RU" sz="3600" dirty="0" smtClean="0"/>
              <a:t>, Золушка, бал, на.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980729"/>
            <a:ext cx="7175351" cy="2952328"/>
          </a:xfrm>
        </p:spPr>
        <p:txBody>
          <a:bodyPr/>
          <a:lstStyle/>
          <a:p>
            <a:pPr marL="182880" indent="0">
              <a:buNone/>
            </a:pP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Помогите Золушке уехать на бал</a:t>
            </a:r>
            <a:b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Выложите её дорожку из полосок-слов</a:t>
            </a:r>
            <a:b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243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Что произошло на балу?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1124744"/>
            <a:ext cx="4176463" cy="43924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Золушка с принцем….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Она…( танцевала, веселилась, смеялась, плясала)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124744"/>
            <a:ext cx="417646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99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209800"/>
            <a:ext cx="3431572" cy="125849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Что случилось в полночь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?...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1" y="1268760"/>
            <a:ext cx="4038600" cy="37974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3497802"/>
            <a:ext cx="3780857" cy="156838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Как вы понимаете это слово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?...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( Прошло полночи)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68760"/>
            <a:ext cx="4032448" cy="3797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811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692696"/>
            <a:ext cx="3636085" cy="277559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Расскажите, что случилось на второй день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?...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Как нашли Золушку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?...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Чем закончилась сказка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?...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92696"/>
            <a:ext cx="4032448" cy="535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99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 теперь кратко перескажите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сказку.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Молодцы!</a:t>
            </a:r>
            <a:endParaRPr lang="ru-RU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92696"/>
            <a:ext cx="410445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076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1556792"/>
            <a:ext cx="3636085" cy="191150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Произношение звука [Л] в словах.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Сегодня </a:t>
            </a:r>
            <a:r>
              <a:rPr lang="ru-RU" dirty="0" smtClean="0"/>
              <a:t>мы вспомним сказку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3515" y="692696"/>
            <a:ext cx="3168591" cy="49335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« Золушка» и повторим звук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[Л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]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92696"/>
            <a:ext cx="3190106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207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600" dirty="0" smtClean="0"/>
              <a:t>Какой была Золушка? Милой…</a:t>
            </a:r>
          </a:p>
          <a:p>
            <a:r>
              <a:rPr lang="ru-RU" sz="1600" dirty="0" smtClean="0"/>
              <a:t>Какую работу она выполняла? Мыла….</a:t>
            </a:r>
          </a:p>
          <a:p>
            <a:r>
              <a:rPr lang="ru-RU" sz="1600" dirty="0" smtClean="0"/>
              <a:t>Золушка пол……, печь……, обед………,бельё……., грядки……, посуду…… .</a:t>
            </a:r>
          </a:p>
          <a:p>
            <a:r>
              <a:rPr lang="ru-RU" sz="1600" dirty="0" smtClean="0"/>
              <a:t>Чем похожи все эти слова?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422" y="620688"/>
            <a:ext cx="409586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369883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422" y="3717032"/>
            <a:ext cx="4095862" cy="235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11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1124745"/>
            <a:ext cx="3636085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Почему её назвали Золушкой?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2061" y="782814"/>
            <a:ext cx="3340041" cy="531048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765" y="3140968"/>
            <a:ext cx="3388660" cy="249635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Что такое зола?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764704"/>
            <a:ext cx="328954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54057"/>
            <a:ext cx="3142878" cy="235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085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620688"/>
            <a:ext cx="3935628" cy="284760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Куда захотелось поехать Золушке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?...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Кто поехал на бал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?...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3515" y="620688"/>
            <a:ext cx="4017085" cy="578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3497802"/>
            <a:ext cx="4212905" cy="165939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Придумайте имена её сёстрам со звуком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[Л]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20688"/>
            <a:ext cx="4104456" cy="57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826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1268761"/>
            <a:ext cx="3636085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Кто помог Золушке?</a:t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ВОЛ-ШЕБ- НИ- ЦА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1268760"/>
            <a:ext cx="4392487" cy="37444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765" y="2492896"/>
            <a:ext cx="3388660" cy="25202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Скажите по слогам слово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Зо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луш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-ка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Можно поделить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слово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БАЛ на слоги?...</a:t>
            </a:r>
          </a:p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К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акое самое длинное и короткое слово из названных?..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268760"/>
            <a:ext cx="4392488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3340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1268760"/>
            <a:ext cx="3636085" cy="219953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Я даю вам перепутанные слоги, а вы верните мне слово: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ка- па-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лоч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Какая она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?...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Значит это…..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92696"/>
            <a:ext cx="4086225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596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547664" y="3573016"/>
            <a:ext cx="5637010" cy="1242159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в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предложениях.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628801"/>
            <a:ext cx="7175351" cy="1944216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Произношение звука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[Л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]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371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764704"/>
            <a:ext cx="3636085" cy="270358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Куда послала Волшебница Золушку?  ....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Что сделала золушка? ….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3" y="764704"/>
            <a:ext cx="4272830" cy="48615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Что произошло потом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?... 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764704"/>
            <a:ext cx="427283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07010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113</TotalTime>
  <Words>227</Words>
  <Application>Microsoft Office PowerPoint</Application>
  <PresentationFormat>Экран (4:3)</PresentationFormat>
  <Paragraphs>38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Автоматизация  звука [Л] в словах и предложениях</vt:lpstr>
      <vt:lpstr>  Произношение звука [Л] в словах.  Сегодня мы вспомним сказку</vt:lpstr>
      <vt:lpstr>Презентация PowerPoint</vt:lpstr>
      <vt:lpstr>Почему её назвали Золушкой?</vt:lpstr>
      <vt:lpstr>Куда захотелось поехать Золушке?... Кто поехал на бал?...  </vt:lpstr>
      <vt:lpstr>Кто помог Золушке? ВОЛ-ШЕБ- НИ- ЦА</vt:lpstr>
      <vt:lpstr>Я даю вам перепутанные слоги, а вы верните мне слово: ка- па- лоч</vt:lpstr>
      <vt:lpstr>Произношение звука [Л]</vt:lpstr>
      <vt:lpstr>Куда послала Волшебница Золушку?  .... Что сделала золушка? ….</vt:lpstr>
      <vt:lpstr>В кого волшебница превратила мышей?... А ящериц?..</vt:lpstr>
      <vt:lpstr>Помогите Золушке уехать на бал Выложите её дорожку из полосок-слов </vt:lpstr>
      <vt:lpstr>Что произошло на балу?</vt:lpstr>
      <vt:lpstr>Что случилось в полночь?...</vt:lpstr>
      <vt:lpstr>Расскажите, что случилось на второй день?... Как нашли Золушку?...</vt:lpstr>
      <vt:lpstr>А теперь кратко перескажите  сказку.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 звука «Л» в связной речи</dc:title>
  <dc:creator>Пользователь</dc:creator>
  <cp:lastModifiedBy>Надежда</cp:lastModifiedBy>
  <cp:revision>12</cp:revision>
  <dcterms:created xsi:type="dcterms:W3CDTF">2012-05-16T03:53:46Z</dcterms:created>
  <dcterms:modified xsi:type="dcterms:W3CDTF">2015-08-22T08:01:26Z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354123</vt:lpwstr>
  </property>
  <property fmtid="{D5CDD505-2E9C-101B-9397-08002B2CF9AE}" pid="3" name="NXPowerLiteSettings">
    <vt:lpwstr>F5200358026400</vt:lpwstr>
  </property>
  <property fmtid="{D5CDD505-2E9C-101B-9397-08002B2CF9AE}" pid="4" name="NXPowerLiteVersion">
    <vt:lpwstr>D5.0.6</vt:lpwstr>
  </property>
</Properties>
</file>