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4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B8B3-8FAF-406E-9DD4-8D8450396D6F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9EB4-C719-4095-BE27-8DB14112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B8B3-8FAF-406E-9DD4-8D8450396D6F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9EB4-C719-4095-BE27-8DB14112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B8B3-8FAF-406E-9DD4-8D8450396D6F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9EB4-C719-4095-BE27-8DB14112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B8B3-8FAF-406E-9DD4-8D8450396D6F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9EB4-C719-4095-BE27-8DB14112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B8B3-8FAF-406E-9DD4-8D8450396D6F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9EB4-C719-4095-BE27-8DB14112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B8B3-8FAF-406E-9DD4-8D8450396D6F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9EB4-C719-4095-BE27-8DB14112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B8B3-8FAF-406E-9DD4-8D8450396D6F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9EB4-C719-4095-BE27-8DB14112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B8B3-8FAF-406E-9DD4-8D8450396D6F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9EB4-C719-4095-BE27-8DB14112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B8B3-8FAF-406E-9DD4-8D8450396D6F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9EB4-C719-4095-BE27-8DB14112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B8B3-8FAF-406E-9DD4-8D8450396D6F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9EB4-C719-4095-BE27-8DB14112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BB8B3-8FAF-406E-9DD4-8D8450396D6F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859EB4-C719-4095-BE27-8DB14112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BB8B3-8FAF-406E-9DD4-8D8450396D6F}" type="datetimeFigureOut">
              <a:rPr lang="ru-RU" smtClean="0"/>
              <a:pPr/>
              <a:t>21.08.2015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59EB4-C719-4095-BE27-8DB141120E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533465"/>
            <a:ext cx="82868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Презентация на тему:</a:t>
            </a:r>
          </a:p>
          <a:p>
            <a:pPr algn="ctr"/>
            <a:r>
              <a:rPr lang="ru-RU" sz="4800" b="1" dirty="0" smtClean="0">
                <a:solidFill>
                  <a:srgbClr val="002060"/>
                </a:solidFill>
                <a:latin typeface="Monotype Corsiva" pitchFamily="66" charset="0"/>
              </a:rPr>
              <a:t> «Сызрань – мой город родной».</a:t>
            </a:r>
          </a:p>
          <a:p>
            <a:pPr algn="ctr"/>
            <a:endParaRPr lang="ru-RU" sz="3600" b="1" dirty="0" smtClean="0">
              <a:solidFill>
                <a:srgbClr val="002060"/>
              </a:solidFill>
              <a:latin typeface="Monotype Corsiva" pitchFamily="66" charset="0"/>
            </a:endParaRPr>
          </a:p>
          <a:p>
            <a:pPr algn="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Выполнила: воспитатель</a:t>
            </a:r>
          </a:p>
          <a:p>
            <a:pPr algn="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Алмушкина Юлия </a:t>
            </a:r>
          </a:p>
          <a:p>
            <a:pPr algn="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Александровна</a:t>
            </a:r>
            <a:endParaRPr lang="ru-RU" sz="3600" b="1" dirty="0" smtClean="0">
              <a:latin typeface="Monotype Corsiva" pitchFamily="66" charset="0"/>
            </a:endParaRPr>
          </a:p>
          <a:p>
            <a:pPr algn="r"/>
            <a:endParaRPr lang="ru-RU" sz="3600" b="1" dirty="0" smtClean="0">
              <a:latin typeface="Monotype Corsiva" pitchFamily="66" charset="0"/>
            </a:endParaRPr>
          </a:p>
          <a:p>
            <a:pPr algn="r"/>
            <a:endParaRPr lang="ru-RU" sz="3600" b="1" dirty="0" smtClean="0"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Monotype Corsiva" pitchFamily="66" charset="0"/>
              </a:rPr>
              <a:t>2014 г.</a:t>
            </a:r>
            <a:endParaRPr lang="ru-RU" sz="28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643" y="0"/>
            <a:ext cx="898071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83" y="0"/>
            <a:ext cx="4503556" cy="33575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3114" y="0"/>
            <a:ext cx="4638334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7562"/>
            <a:ext cx="4500562" cy="3500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5" y="1"/>
            <a:ext cx="4712245" cy="3429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59" y="0"/>
            <a:ext cx="4429125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15" y="3429000"/>
            <a:ext cx="4712245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4876" y="3432942"/>
            <a:ext cx="4429124" cy="3421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4571997" cy="328612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22" y="452"/>
            <a:ext cx="4514659" cy="328522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99572" y="58"/>
            <a:ext cx="4244428" cy="32860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5" y="3430028"/>
            <a:ext cx="4569255" cy="34269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7438" y="3429000"/>
            <a:ext cx="4571998" cy="342899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29190" y="3429001"/>
            <a:ext cx="4214810" cy="34289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64" y="0"/>
            <a:ext cx="4465669" cy="30003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85984" y="1974714"/>
            <a:ext cx="4572032" cy="26227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27827" y="3831314"/>
            <a:ext cx="4460377" cy="3026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07235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091" y="447673"/>
            <a:ext cx="9148182" cy="59626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48842" y="3931739"/>
            <a:ext cx="4395158" cy="29235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51" y="0"/>
            <a:ext cx="4388503" cy="29289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31264" y="2000250"/>
            <a:ext cx="4281471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9640" y="3431522"/>
            <a:ext cx="3774360" cy="34239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8" y="0"/>
            <a:ext cx="3139356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9640" y="-1"/>
            <a:ext cx="3773647" cy="342900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431522"/>
            <a:ext cx="3143304" cy="34239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487" y="2201001"/>
            <a:ext cx="3643339" cy="245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yzran_co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0"/>
            <a:ext cx="1524000" cy="190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1" y="4396"/>
            <a:ext cx="9132277" cy="6849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" y="0"/>
            <a:ext cx="4356998" cy="566669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7686" y="3143578"/>
            <a:ext cx="4786314" cy="3714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56412"/>
            <a:ext cx="9111021" cy="6345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85749"/>
            <a:ext cx="9144000" cy="62865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64101"/>
            <a:ext cx="4929190" cy="33007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14810" y="3445856"/>
            <a:ext cx="4929190" cy="34108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4571999" cy="33575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0"/>
            <a:ext cx="4571999" cy="335756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358132"/>
            <a:ext cx="4572000" cy="34992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3358132"/>
            <a:ext cx="4572000" cy="34992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22</Words>
  <Application>Microsoft Office PowerPoint</Application>
  <PresentationFormat>Экран (4:3)</PresentationFormat>
  <Paragraphs>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2014-11-24T10:18:55Z</dcterms:created>
  <dcterms:modified xsi:type="dcterms:W3CDTF">2015-08-21T18:18:11Z</dcterms:modified>
</cp:coreProperties>
</file>