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E42CF-482D-4816-B325-E0E9B85D46A5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EF1AD-FC2D-4465-94B6-7347C0A1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F1AD-FC2D-4465-94B6-7347C0A12D6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3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643050"/>
            <a:ext cx="9001156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Семинар – практикум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«Школа для родителей»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Тема:</a:t>
            </a:r>
            <a:r>
              <a:rPr lang="ru-RU" sz="4900" dirty="0" smtClean="0">
                <a:solidFill>
                  <a:srgbClr val="FFFF00"/>
                </a:solidFill>
              </a:rPr>
              <a:t> «</a:t>
            </a:r>
            <a:r>
              <a:rPr lang="ru-RU" sz="4900" i="1" dirty="0" smtClean="0">
                <a:solidFill>
                  <a:srgbClr val="FFFF00"/>
                </a:solidFill>
              </a:rPr>
              <a:t>Метод проектной деятельности в образовательном процессе»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714884"/>
            <a:ext cx="4057656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Материал подготовили и провели:</a:t>
            </a:r>
          </a:p>
          <a:p>
            <a:pPr algn="l"/>
            <a:r>
              <a:rPr lang="ru-RU" sz="1600" dirty="0" smtClean="0">
                <a:solidFill>
                  <a:srgbClr val="FFFF00"/>
                </a:solidFill>
              </a:rPr>
              <a:t>  педагог – психолог </a:t>
            </a:r>
            <a:r>
              <a:rPr lang="ru-RU" sz="1800" i="1" dirty="0" err="1" smtClean="0">
                <a:solidFill>
                  <a:srgbClr val="FFFF00"/>
                </a:solidFill>
              </a:rPr>
              <a:t>Кулинич</a:t>
            </a:r>
            <a:r>
              <a:rPr lang="ru-RU" sz="1800" i="1" dirty="0" smtClean="0">
                <a:solidFill>
                  <a:srgbClr val="FFFF00"/>
                </a:solidFill>
              </a:rPr>
              <a:t> А.А.,</a:t>
            </a:r>
          </a:p>
          <a:p>
            <a:pPr algn="l"/>
            <a:r>
              <a:rPr lang="ru-RU" sz="1600" dirty="0" smtClean="0">
                <a:solidFill>
                  <a:srgbClr val="FFFF00"/>
                </a:solidFill>
              </a:rPr>
              <a:t>  воспитатели: </a:t>
            </a:r>
            <a:r>
              <a:rPr lang="ru-RU" sz="1800" i="1" dirty="0" smtClean="0">
                <a:solidFill>
                  <a:srgbClr val="FFFF00"/>
                </a:solidFill>
              </a:rPr>
              <a:t>Козлова Е.Н.,</a:t>
            </a:r>
          </a:p>
          <a:p>
            <a:pPr algn="l"/>
            <a:r>
              <a:rPr lang="ru-RU" sz="1800" i="1" dirty="0" smtClean="0">
                <a:solidFill>
                  <a:srgbClr val="FFFF00"/>
                </a:solidFill>
              </a:rPr>
              <a:t>                         Савина Н.А.</a:t>
            </a:r>
            <a:endParaRPr lang="ru-RU" sz="18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1429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центр развития ребёнка детский сад № 2 «Дружная семейка»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Совместная деятельность детей и взрослых.</a:t>
            </a:r>
            <a:endParaRPr lang="ru-RU" sz="2800" b="1" dirty="0"/>
          </a:p>
        </p:txBody>
      </p:sp>
      <p:pic>
        <p:nvPicPr>
          <p:cNvPr id="4" name="Содержимое 3" descr="DSC02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89049"/>
            <a:ext cx="1714512" cy="2468579"/>
          </a:xfrm>
        </p:spPr>
      </p:pic>
      <p:pic>
        <p:nvPicPr>
          <p:cNvPr id="5" name="Рисунок 4" descr="DSC023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428737"/>
            <a:ext cx="1714512" cy="2428891"/>
          </a:xfrm>
          <a:prstGeom prst="rect">
            <a:avLst/>
          </a:prstGeom>
        </p:spPr>
      </p:pic>
      <p:pic>
        <p:nvPicPr>
          <p:cNvPr id="6" name="Рисунок 5" descr="DSC023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357298"/>
            <a:ext cx="1857388" cy="2428892"/>
          </a:xfrm>
          <a:prstGeom prst="rect">
            <a:avLst/>
          </a:prstGeom>
        </p:spPr>
      </p:pic>
      <p:pic>
        <p:nvPicPr>
          <p:cNvPr id="9" name="Рисунок 8" descr="DSC023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047184"/>
            <a:ext cx="3786214" cy="2453650"/>
          </a:xfrm>
          <a:prstGeom prst="rect">
            <a:avLst/>
          </a:prstGeom>
        </p:spPr>
      </p:pic>
      <p:pic>
        <p:nvPicPr>
          <p:cNvPr id="10" name="Рисунок 9" descr="DSC023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000504"/>
            <a:ext cx="3857651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Итог мероприятия:</a:t>
            </a:r>
            <a:endParaRPr lang="ru-RU" sz="2800" b="1" dirty="0"/>
          </a:p>
        </p:txBody>
      </p:sp>
      <p:pic>
        <p:nvPicPr>
          <p:cNvPr id="4" name="Содержимое 3" descr="DSC000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572428" cy="51435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Спасибо за внимание. </a:t>
            </a:r>
            <a:br>
              <a:rPr lang="ru-RU" sz="4000" i="1" dirty="0" smtClean="0"/>
            </a:b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0384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Контактные телефоны: </a:t>
            </a:r>
            <a:r>
              <a:rPr lang="ru-RU" b="1" dirty="0" smtClean="0"/>
              <a:t>9601951359</a:t>
            </a:r>
          </a:p>
          <a:p>
            <a:pPr algn="ctr">
              <a:buNone/>
            </a:pPr>
            <a:r>
              <a:rPr lang="ru-RU" b="1" dirty="0" smtClean="0"/>
              <a:t>                                           9049117056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736"/>
            <a:ext cx="7758138" cy="12144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Ежегодно в нашем детском саду проводятся семинары-практикумы </a:t>
            </a:r>
            <a:r>
              <a:rPr lang="ru-RU" sz="2800" b="1" dirty="0" smtClean="0"/>
              <a:t>«</a:t>
            </a:r>
            <a:r>
              <a:rPr lang="ru-RU" sz="2800" b="1" i="1" dirty="0" smtClean="0"/>
              <a:t>Школа для родителей».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214686"/>
            <a:ext cx="7901014" cy="221457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Целью</a:t>
            </a:r>
            <a:r>
              <a:rPr lang="ru-RU" dirty="0" smtClean="0"/>
              <a:t> этих мероприятий является непосредственное вовлечение родителей в образовательный процесс ДОО.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543824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 марте 2015 г. было проведено мероприятие, посвящённое проектной деятельности </a:t>
            </a:r>
            <a:r>
              <a:rPr lang="ru-RU" sz="3100" b="1" i="1" dirty="0" smtClean="0"/>
              <a:t>«Откуда пришла снежинка?»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353854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Задачи:</a:t>
            </a:r>
          </a:p>
          <a:p>
            <a:pPr>
              <a:buNone/>
            </a:pPr>
            <a:r>
              <a:rPr lang="ru-RU" sz="2000" dirty="0" smtClean="0"/>
              <a:t>1. Познакомить родителей с методом проектов и его значением в развитии ребёнка.</a:t>
            </a:r>
          </a:p>
          <a:p>
            <a:pPr>
              <a:buNone/>
            </a:pPr>
            <a:r>
              <a:rPr lang="ru-RU" sz="2000" dirty="0" smtClean="0"/>
              <a:t>2. Привлечь к участию в совместной проектной деятельности с детьми.</a:t>
            </a:r>
          </a:p>
          <a:p>
            <a:pPr>
              <a:buNone/>
            </a:pPr>
            <a:r>
              <a:rPr lang="ru-RU" sz="2000" dirty="0" smtClean="0"/>
              <a:t>3. Формировать интерес и желание принимать  активное участие в образовательном процессе ДОО.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86766" cy="5612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Часть 1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001056" cy="135732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Выступление  педагога-психолога  </a:t>
            </a:r>
            <a:r>
              <a:rPr lang="ru-RU" sz="2800" i="1" dirty="0" err="1" smtClean="0"/>
              <a:t>Кулинич</a:t>
            </a:r>
            <a:r>
              <a:rPr lang="ru-RU" sz="2800" i="1" dirty="0" smtClean="0"/>
              <a:t> А.А.</a:t>
            </a:r>
          </a:p>
          <a:p>
            <a:pPr>
              <a:buNone/>
            </a:pPr>
            <a:r>
              <a:rPr lang="ru-RU" sz="2800" b="1" dirty="0" smtClean="0"/>
              <a:t>Тема:</a:t>
            </a:r>
            <a:r>
              <a:rPr lang="ru-RU" sz="2800" dirty="0" smtClean="0"/>
              <a:t> «</a:t>
            </a:r>
            <a:r>
              <a:rPr lang="ru-RU" sz="2800" i="1" dirty="0" smtClean="0"/>
              <a:t>Проектная деятельность, как новый подход в     стимулировании познавательной активности дошкольников».</a:t>
            </a:r>
            <a:endParaRPr lang="ru-RU" sz="2800" i="1" dirty="0"/>
          </a:p>
        </p:txBody>
      </p:sp>
      <p:pic>
        <p:nvPicPr>
          <p:cNvPr id="4" name="Рисунок 3" descr="DSC02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36" y="2464586"/>
            <a:ext cx="7342240" cy="4130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Часть 2.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329642" cy="5357850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+mj-lt"/>
              </a:rPr>
              <a:t>Творческий мини-проект с детьми «Откуда пришла снежинка?»</a:t>
            </a:r>
          </a:p>
          <a:p>
            <a:pPr>
              <a:buNone/>
            </a:pPr>
            <a:r>
              <a:rPr lang="ru-RU" sz="1800" b="1" dirty="0" smtClean="0"/>
              <a:t>Задачи: </a:t>
            </a:r>
          </a:p>
          <a:p>
            <a:pPr marL="514350" indent="-514350">
              <a:buNone/>
            </a:pPr>
            <a:r>
              <a:rPr lang="ru-RU" sz="1800" i="1" dirty="0" smtClean="0"/>
              <a:t>1.Обобщить знания детей о зиме.</a:t>
            </a:r>
          </a:p>
          <a:p>
            <a:pPr marL="514350" indent="-514350">
              <a:buNone/>
            </a:pPr>
            <a:r>
              <a:rPr lang="ru-RU" sz="1800" i="1" dirty="0" smtClean="0"/>
              <a:t>2.Закреплять умение отгадывать загадки.</a:t>
            </a:r>
          </a:p>
          <a:p>
            <a:pPr marL="514350" indent="-514350">
              <a:buNone/>
            </a:pPr>
            <a:r>
              <a:rPr lang="ru-RU" sz="1800" i="1" dirty="0" smtClean="0"/>
              <a:t>3. Развивать связную речь, фантазию.</a:t>
            </a:r>
          </a:p>
        </p:txBody>
      </p:sp>
      <p:pic>
        <p:nvPicPr>
          <p:cNvPr id="4" name="Рисунок 3" descr="DSC023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876"/>
            <a:ext cx="4000528" cy="2571768"/>
          </a:xfrm>
          <a:prstGeom prst="rect">
            <a:avLst/>
          </a:prstGeom>
        </p:spPr>
      </p:pic>
      <p:pic>
        <p:nvPicPr>
          <p:cNvPr id="6" name="Рисунок 5" descr="DSC023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71876"/>
            <a:ext cx="4000528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6143644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Беседа с детьми о зиме, зимних забавах.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6143644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Отгадывание загадок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Сочинение сказки о маленькой капельке.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</a:t>
            </a:r>
            <a:r>
              <a:rPr lang="ru-RU" sz="1800" i="1" dirty="0" smtClean="0"/>
              <a:t>«Жила-была  маленькая… (капелька). Она сидела на пушистом… (облаке ) и, свесив ножки смотрела на… (землю). Скучно стало капельке и она отправилась … (путешествовать). Весной она умывала… (землю, кусты, деревья), наполняла…(лужи) и в них купались …(воробьи), и природа…(оживала, просыпалась). Летом капелька тёплым дождём поливала…(сад, огород, цветы).</a:t>
            </a:r>
          </a:p>
          <a:p>
            <a:pPr>
              <a:buNone/>
            </a:pPr>
            <a:r>
              <a:rPr lang="ru-RU" sz="1800" i="1" dirty="0" smtClean="0"/>
              <a:t>        Но вот наступила…( осень). Завяли…(цветы), опали…(листья с деревьев). Расстроилась капелька и пролилась…(холодным дождём). Становилось всё…(холоднее), подул морозный…( ветер)   и превратилась капелька в маленькую пушистую…(снежинку).»</a:t>
            </a:r>
            <a:endParaRPr lang="ru-RU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14818"/>
            <a:ext cx="39208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Какие бывают снежинки?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8576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409077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Часть 3. </a:t>
            </a:r>
            <a:r>
              <a:rPr lang="ru-RU" sz="2800" dirty="0" smtClean="0"/>
              <a:t>(практическая)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 smtClean="0"/>
              <a:t>Изготовление снежинок.</a:t>
            </a:r>
            <a:endParaRPr lang="ru-RU" sz="3200" b="1" i="1" dirty="0"/>
          </a:p>
        </p:txBody>
      </p:sp>
      <p:pic>
        <p:nvPicPr>
          <p:cNvPr id="4" name="Рисунок 3" descr="DSC023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643182"/>
            <a:ext cx="4071966" cy="2786082"/>
          </a:xfrm>
          <a:prstGeom prst="rect">
            <a:avLst/>
          </a:prstGeom>
        </p:spPr>
      </p:pic>
      <p:pic>
        <p:nvPicPr>
          <p:cNvPr id="5" name="Рисунок 4" descr="DSC023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571744"/>
            <a:ext cx="4143404" cy="2857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557214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Рассматривание  образцов  снежинок.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557214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Показ  способов  изготовления.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Совместная деятельность детей и взрослых.</a:t>
            </a:r>
            <a:endParaRPr lang="ru-RU" sz="2800" b="1" dirty="0"/>
          </a:p>
        </p:txBody>
      </p:sp>
      <p:pic>
        <p:nvPicPr>
          <p:cNvPr id="4" name="Содержимое 3" descr="DSC023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786214" cy="2286016"/>
          </a:xfrm>
        </p:spPr>
      </p:pic>
      <p:pic>
        <p:nvPicPr>
          <p:cNvPr id="5" name="Рисунок 4" descr="DSC023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3929090" cy="2286016"/>
          </a:xfrm>
          <a:prstGeom prst="rect">
            <a:avLst/>
          </a:prstGeom>
        </p:spPr>
      </p:pic>
      <p:pic>
        <p:nvPicPr>
          <p:cNvPr id="6" name="Рисунок 5" descr="DSC023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942"/>
            <a:ext cx="3786214" cy="2428892"/>
          </a:xfrm>
          <a:prstGeom prst="rect">
            <a:avLst/>
          </a:prstGeom>
        </p:spPr>
      </p:pic>
      <p:pic>
        <p:nvPicPr>
          <p:cNvPr id="7" name="Рисунок 6" descr="DSC023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143380"/>
            <a:ext cx="3929090" cy="23574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349</Words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Семинар – практикум «Школа для родителей» Тема: «Метод проектной деятельности в образовательном процессе»</vt:lpstr>
      <vt:lpstr>Ежегодно в нашем детском саду проводятся семинары-практикумы «Школа для родителей».</vt:lpstr>
      <vt:lpstr> В марте 2015 г. было проведено мероприятие, посвящённое проектной деятельности «Откуда пришла снежинка?» </vt:lpstr>
      <vt:lpstr>Часть 1.</vt:lpstr>
      <vt:lpstr>Часть 2.</vt:lpstr>
      <vt:lpstr>Сочинение сказки о маленькой капельке.</vt:lpstr>
      <vt:lpstr>Какие бывают снежинки?</vt:lpstr>
      <vt:lpstr>Часть 3. (практическая)</vt:lpstr>
      <vt:lpstr> Совместная деятельность детей и взрослых.</vt:lpstr>
      <vt:lpstr>Совместная деятельность детей и взрослых.</vt:lpstr>
      <vt:lpstr>Итог мероприятия:</vt:lpstr>
      <vt:lpstr>Спасибо за внимание.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«Школа для родителей» Тема: «Откуда пришла снежинка?»</dc:title>
  <dc:creator>BoSS</dc:creator>
  <cp:lastModifiedBy>BoSS</cp:lastModifiedBy>
  <cp:revision>32</cp:revision>
  <dcterms:created xsi:type="dcterms:W3CDTF">2015-05-11T14:46:59Z</dcterms:created>
  <dcterms:modified xsi:type="dcterms:W3CDTF">2015-08-17T17:00:50Z</dcterms:modified>
</cp:coreProperties>
</file>