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6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2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3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1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9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2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4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5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2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6000"/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918" y="1751527"/>
            <a:ext cx="5917679" cy="3116005"/>
          </a:xfrm>
        </p:spPr>
        <p:txBody>
          <a:bodyPr/>
          <a:lstStyle/>
          <a:p>
            <a:pPr algn="ctr"/>
            <a:r>
              <a:rPr lang="ru-RU" b="1" dirty="0"/>
              <a:t>«Ищем клад с капитаном </a:t>
            </a:r>
            <a:r>
              <a:rPr lang="ru-RU" b="1" dirty="0" err="1"/>
              <a:t>Врунгелем</a:t>
            </a:r>
            <a:r>
              <a:rPr lang="ru-RU" b="1" dirty="0"/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792" y="4436821"/>
            <a:ext cx="7856112" cy="183519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b="1" dirty="0"/>
              <a:t>Физкультурно-оздоровительный </a:t>
            </a:r>
            <a:r>
              <a:rPr lang="ru-RU" sz="2600" b="1" dirty="0" smtClean="0"/>
              <a:t>праздник</a:t>
            </a:r>
          </a:p>
          <a:p>
            <a:pPr algn="r"/>
            <a:r>
              <a:rPr lang="ru-RU" b="1" dirty="0" smtClean="0"/>
              <a:t>Подготовила </a:t>
            </a:r>
          </a:p>
          <a:p>
            <a:pPr algn="r"/>
            <a:r>
              <a:rPr lang="ru-RU" b="1" dirty="0" smtClean="0"/>
              <a:t>инструктор по ФК </a:t>
            </a:r>
          </a:p>
          <a:p>
            <a:pPr algn="r"/>
            <a:r>
              <a:rPr lang="ru-RU" b="1" dirty="0" err="1" smtClean="0"/>
              <a:t>Лотоцкая</a:t>
            </a:r>
            <a:r>
              <a:rPr lang="ru-RU" b="1" dirty="0" smtClean="0"/>
              <a:t> Н.В.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6215" y="978794"/>
            <a:ext cx="86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МКДОУ «Елань-Коленовский детский сад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общеразвивающего вида №1»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04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475" y="3665154"/>
            <a:ext cx="3817760" cy="2863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«Ананасы» 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8" b="2088"/>
          <a:stretch>
            <a:fillRect/>
          </a:stretch>
        </p:blipFill>
        <p:spPr>
          <a:xfrm>
            <a:off x="194140" y="2128591"/>
            <a:ext cx="3007484" cy="2160073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6" b="2126"/>
          <a:stretch>
            <a:fillRect/>
          </a:stretch>
        </p:blipFill>
        <p:spPr>
          <a:xfrm>
            <a:off x="3113700" y="2296016"/>
            <a:ext cx="2774377" cy="1992648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8" b="2088"/>
          <a:stretch>
            <a:fillRect/>
          </a:stretch>
        </p:blipFill>
        <p:spPr>
          <a:xfrm>
            <a:off x="5800153" y="1858135"/>
            <a:ext cx="2774377" cy="1992648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7" y="3994679"/>
            <a:ext cx="3714728" cy="27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02" y="3783167"/>
            <a:ext cx="3752045" cy="2814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от пиратов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67" y="1636964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070" y="1636964"/>
            <a:ext cx="3537396" cy="2653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950" y="4121239"/>
            <a:ext cx="3151031" cy="23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1" y="4961453"/>
            <a:ext cx="6422004" cy="1246163"/>
          </a:xfrm>
        </p:spPr>
        <p:txBody>
          <a:bodyPr/>
          <a:lstStyle/>
          <a:p>
            <a:pPr algn="ctr"/>
            <a:r>
              <a:rPr lang="ru-RU" dirty="0" smtClean="0"/>
              <a:t>Борьба за клад с пиратами. Определяют сильнейшего перетягиванием каната.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92" y="103032"/>
            <a:ext cx="3211002" cy="2408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50" y="2340602"/>
            <a:ext cx="2944969" cy="220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682" y="244698"/>
            <a:ext cx="3395730" cy="2546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635" y="2359987"/>
            <a:ext cx="3494468" cy="26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966095"/>
          </a:xfrm>
        </p:spPr>
        <p:txBody>
          <a:bodyPr/>
          <a:lstStyle/>
          <a:p>
            <a:r>
              <a:rPr lang="ru-RU" dirty="0" smtClean="0"/>
              <a:t>Ищем пиратский  флаг – это место где спрятан клад.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40" y="3002363"/>
            <a:ext cx="4056782" cy="304258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222" y="2202288"/>
            <a:ext cx="4056782" cy="3042586"/>
          </a:xfrm>
        </p:spPr>
      </p:pic>
    </p:spTree>
    <p:extLst>
      <p:ext uri="{BB962C8B-B14F-4D97-AF65-F5344CB8AC3E}">
        <p14:creationId xmlns:p14="http://schemas.microsoft.com/office/powerpoint/2010/main" val="180191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Клад найден! Ура победа!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7" y="2203634"/>
            <a:ext cx="4185634" cy="3139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474" y="3193960"/>
            <a:ext cx="4550534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186" y="704253"/>
            <a:ext cx="3284113" cy="5554879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endParaRPr lang="ru-RU" dirty="0"/>
          </a:p>
          <a:p>
            <a:r>
              <a:rPr lang="ru-RU" dirty="0"/>
              <a:t>- учить детей сохранять и укреплять свое здоровье, формировать привычку к здоровому образу жизни; </a:t>
            </a:r>
          </a:p>
          <a:p>
            <a:r>
              <a:rPr lang="ru-RU" dirty="0"/>
              <a:t>- побуждать детей использовать свой двигательный опыт в условиях эмоционального общения со сверстниками;</a:t>
            </a:r>
          </a:p>
          <a:p>
            <a:r>
              <a:rPr lang="ru-RU" dirty="0" smtClean="0"/>
              <a:t>- создание </a:t>
            </a:r>
            <a:r>
              <a:rPr lang="ru-RU" dirty="0"/>
              <a:t>атмосферы, способствующей получению заряда бодрости и поддерживающей хорошее настроение на протяжении всего досуга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ДЕЙСТВУЮЩИЕ ЛИЦА:</a:t>
            </a:r>
          </a:p>
          <a:p>
            <a:r>
              <a:rPr lang="ru-RU" dirty="0" smtClean="0"/>
              <a:t>Капитан </a:t>
            </a:r>
            <a:r>
              <a:rPr lang="ru-RU" dirty="0" err="1" smtClean="0"/>
              <a:t>Врунгель</a:t>
            </a:r>
            <a:endParaRPr lang="ru-RU" dirty="0" smtClean="0"/>
          </a:p>
          <a:p>
            <a:r>
              <a:rPr lang="ru-RU" dirty="0" smtClean="0"/>
              <a:t>Пираты: Флинт и Джо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05" y="3378661"/>
            <a:ext cx="4477556" cy="3358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05" y="-1"/>
            <a:ext cx="4477556" cy="33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976794" cy="901701"/>
          </a:xfrm>
        </p:spPr>
        <p:txBody>
          <a:bodyPr/>
          <a:lstStyle/>
          <a:p>
            <a:r>
              <a:rPr lang="ru-RU" dirty="0" smtClean="0"/>
              <a:t>Встреча капитана </a:t>
            </a:r>
            <a:r>
              <a:rPr lang="ru-RU" dirty="0" err="1" smtClean="0"/>
              <a:t>Врунгеля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 детьми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2890639"/>
            <a:ext cx="3636963" cy="27277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63" y="2890639"/>
            <a:ext cx="3636962" cy="2727721"/>
          </a:xfrm>
        </p:spPr>
      </p:pic>
    </p:spTree>
    <p:extLst>
      <p:ext uri="{BB962C8B-B14F-4D97-AF65-F5344CB8AC3E}">
        <p14:creationId xmlns:p14="http://schemas.microsoft.com/office/powerpoint/2010/main" val="2651307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901701"/>
          </a:xfrm>
        </p:spPr>
        <p:txBody>
          <a:bodyPr/>
          <a:lstStyle/>
          <a:p>
            <a:r>
              <a:rPr lang="ru-RU" dirty="0" smtClean="0"/>
              <a:t>Посадка на корабль и в путь на поиски клада.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2890639"/>
            <a:ext cx="3636963" cy="27277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63" y="2890639"/>
            <a:ext cx="3636962" cy="2727721"/>
          </a:xfrm>
        </p:spPr>
      </p:pic>
    </p:spTree>
    <p:extLst>
      <p:ext uri="{BB962C8B-B14F-4D97-AF65-F5344CB8AC3E}">
        <p14:creationId xmlns:p14="http://schemas.microsoft.com/office/powerpoint/2010/main" val="216007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4961453"/>
            <a:ext cx="7221491" cy="11560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Первое испытание </a:t>
            </a:r>
            <a:br>
              <a:rPr lang="ru-RU" dirty="0" smtClean="0"/>
            </a:br>
            <a:r>
              <a:rPr lang="ru-RU" dirty="0" smtClean="0"/>
              <a:t>«Помочь раненной обезьянке»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88" y="2263565"/>
            <a:ext cx="3837728" cy="2878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916" y="269856"/>
            <a:ext cx="3181452" cy="238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38" y="2147696"/>
            <a:ext cx="3751676" cy="2813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99" y="573423"/>
            <a:ext cx="3004701" cy="22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940339"/>
          </a:xfrm>
        </p:spPr>
        <p:txBody>
          <a:bodyPr/>
          <a:lstStyle/>
          <a:p>
            <a:pPr algn="ctr"/>
            <a:r>
              <a:rPr lang="ru-RU" dirty="0" smtClean="0"/>
              <a:t>Второе испытание </a:t>
            </a:r>
            <a:br>
              <a:rPr lang="ru-RU" dirty="0" smtClean="0"/>
            </a:br>
            <a:r>
              <a:rPr lang="ru-RU" dirty="0" smtClean="0"/>
              <a:t>«Достань кокос»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45" y="1867437"/>
            <a:ext cx="3494468" cy="2620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457" y="2062501"/>
            <a:ext cx="3477296" cy="2607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38" y="3905680"/>
            <a:ext cx="3713217" cy="2784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659" y="3889420"/>
            <a:ext cx="3756578" cy="28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172" y="2375248"/>
            <a:ext cx="3271234" cy="2453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509" y="225246"/>
            <a:ext cx="3374265" cy="2530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41" y="2242467"/>
            <a:ext cx="3786389" cy="2839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7105582" cy="872676"/>
          </a:xfrm>
        </p:spPr>
        <p:txBody>
          <a:bodyPr/>
          <a:lstStyle/>
          <a:p>
            <a:r>
              <a:rPr lang="ru-RU" dirty="0" smtClean="0"/>
              <a:t>Препятствие «Пройти через джунгли»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12" y="360474"/>
            <a:ext cx="3013655" cy="22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49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966095"/>
          </a:xfrm>
        </p:spPr>
        <p:txBody>
          <a:bodyPr/>
          <a:lstStyle/>
          <a:p>
            <a:pPr algn="ctr"/>
            <a:r>
              <a:rPr lang="ru-RU" dirty="0" smtClean="0"/>
              <a:t>Препятствие </a:t>
            </a:r>
            <a:br>
              <a:rPr lang="ru-RU" dirty="0" smtClean="0"/>
            </a:br>
            <a:r>
              <a:rPr lang="ru-RU" dirty="0" smtClean="0"/>
              <a:t>«Крокодиловая река»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312" y="2411295"/>
            <a:ext cx="4993075" cy="3744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49" y="1923555"/>
            <a:ext cx="3343611" cy="2507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03" y="4145114"/>
            <a:ext cx="3258354" cy="24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3475" y="734096"/>
            <a:ext cx="3651252" cy="5306096"/>
          </a:xfrm>
        </p:spPr>
        <p:txBody>
          <a:bodyPr>
            <a:normAutofit/>
          </a:bodyPr>
          <a:lstStyle/>
          <a:p>
            <a:r>
              <a:rPr lang="ru-RU" b="1" dirty="0" smtClean="0"/>
              <a:t>ВСТРЕЧА С ПИРАТАМИ</a:t>
            </a:r>
          </a:p>
          <a:p>
            <a:r>
              <a:rPr lang="ru-RU" sz="1400" i="1" dirty="0"/>
              <a:t>«</a:t>
            </a:r>
            <a:r>
              <a:rPr lang="ru-RU" sz="1400" dirty="0"/>
              <a:t>Мы веселые пираты,</a:t>
            </a:r>
          </a:p>
          <a:p>
            <a:r>
              <a:rPr lang="ru-RU" sz="1400" dirty="0" smtClean="0"/>
              <a:t>Мы </a:t>
            </a:r>
            <a:r>
              <a:rPr lang="ru-RU" sz="1400" dirty="0"/>
              <a:t>опасные пираты, 	</a:t>
            </a:r>
          </a:p>
          <a:p>
            <a:r>
              <a:rPr lang="ru-RU" sz="1400" dirty="0" smtClean="0"/>
              <a:t>Мы </a:t>
            </a:r>
            <a:r>
              <a:rPr lang="ru-RU" sz="1400" dirty="0"/>
              <a:t>ужасные пираты,</a:t>
            </a:r>
          </a:p>
          <a:p>
            <a:r>
              <a:rPr lang="ru-RU" sz="1400" dirty="0" smtClean="0"/>
              <a:t>Всех </a:t>
            </a:r>
            <a:r>
              <a:rPr lang="ru-RU" sz="1400" dirty="0"/>
              <a:t>кругом бросает в дрожь.</a:t>
            </a:r>
          </a:p>
          <a:p>
            <a:r>
              <a:rPr lang="ru-RU" sz="1400" dirty="0" smtClean="0"/>
              <a:t>Ну </a:t>
            </a:r>
            <a:r>
              <a:rPr lang="ru-RU" sz="1400" dirty="0"/>
              <a:t>а если мы пираты -</a:t>
            </a:r>
          </a:p>
          <a:p>
            <a:r>
              <a:rPr lang="ru-RU" sz="1400" dirty="0" smtClean="0"/>
              <a:t>Ни </a:t>
            </a:r>
            <a:r>
              <a:rPr lang="ru-RU" sz="1400" dirty="0"/>
              <a:t>за что ты, никогда </a:t>
            </a:r>
            <a:r>
              <a:rPr lang="ru-RU" sz="1400" dirty="0" smtClean="0"/>
              <a:t>ты,</a:t>
            </a:r>
          </a:p>
          <a:p>
            <a:r>
              <a:rPr lang="ru-RU" sz="1400" dirty="0" smtClean="0"/>
              <a:t>Нипочем </a:t>
            </a:r>
            <a:r>
              <a:rPr lang="ru-RU" sz="1400" dirty="0"/>
              <a:t>ты, никуда ты</a:t>
            </a:r>
          </a:p>
          <a:p>
            <a:r>
              <a:rPr lang="ru-RU" sz="1400" dirty="0" smtClean="0"/>
              <a:t>От </a:t>
            </a:r>
            <a:r>
              <a:rPr lang="ru-RU" sz="1400" dirty="0"/>
              <a:t>пиратов не уйдешь!</a:t>
            </a:r>
          </a:p>
          <a:p>
            <a:r>
              <a:rPr lang="ru-RU" sz="1400" dirty="0" smtClean="0"/>
              <a:t>ё-хо-хо</a:t>
            </a:r>
            <a:r>
              <a:rPr lang="ru-RU" sz="1400" dirty="0"/>
              <a:t>! я-ха-ха!</a:t>
            </a:r>
          </a:p>
          <a:p>
            <a:r>
              <a:rPr lang="ru-RU" sz="1400" dirty="0" smtClean="0"/>
              <a:t>Прячьте </a:t>
            </a:r>
            <a:r>
              <a:rPr lang="ru-RU" sz="1400" dirty="0"/>
              <a:t>ваши потроха!»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74" y="946598"/>
            <a:ext cx="3254061" cy="2440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050" y="3541690"/>
            <a:ext cx="4078308" cy="30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154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 (конференц-зал)</vt:lpstr>
      <vt:lpstr>«Ищем клад с капитаном Врунгелем». </vt:lpstr>
      <vt:lpstr>Презентация PowerPoint</vt:lpstr>
      <vt:lpstr>Встреча капитана Врунгеля  с детьми</vt:lpstr>
      <vt:lpstr>Посадка на корабль и в путь на поиски клада.</vt:lpstr>
      <vt:lpstr>Первое испытание  «Помочь раненной обезьянке»</vt:lpstr>
      <vt:lpstr>Второе испытание  «Достань кокос»</vt:lpstr>
      <vt:lpstr>Препятствие «Пройти через джунгли»</vt:lpstr>
      <vt:lpstr>Препятствие  «Крокодиловая река»</vt:lpstr>
      <vt:lpstr>Презентация PowerPoint</vt:lpstr>
      <vt:lpstr>Игра «Ананасы» </vt:lpstr>
      <vt:lpstr>Загадки от пиратов</vt:lpstr>
      <vt:lpstr>Борьба за клад с пиратами. Определяют сильнейшего перетягиванием каната.</vt:lpstr>
      <vt:lpstr>Ищем пиратский  флаг – это место где спрятан клад.</vt:lpstr>
      <vt:lpstr>Клад найден! Ура победа!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12</cp:revision>
  <dcterms:created xsi:type="dcterms:W3CDTF">2015-07-01T07:57:34Z</dcterms:created>
  <dcterms:modified xsi:type="dcterms:W3CDTF">2015-08-25T19:58:52Z</dcterms:modified>
</cp:coreProperties>
</file>