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63" r:id="rId3"/>
    <p:sldId id="257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xmlns="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2A6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11-17T21:06:02.841" idx="1">
    <p:pos x="6270" y="784"/>
    <p:text/>
    <p:extLst>
      <p:ext uri="{C676402C-5697-4E1C-873F-D02D1690AC5C}">
        <p15:threadingInfo xmlns:p15="http://schemas.microsoft.com/office/powerpoint/2012/main" xmlns="" timeZoneBias="-240"/>
      </p:ext>
    </p:extLst>
  </p:cm>
  <p:cm authorId="1" dt="2014-11-17T21:06:05.280" idx="2">
    <p:pos x="10" y="10"/>
    <p:text/>
    <p:extLst>
      <p:ext uri="{C676402C-5697-4E1C-873F-D02D1690AC5C}">
        <p15:threadingInfo xmlns:p15="http://schemas.microsoft.com/office/powerpoint/2012/main" xmlns="" timeZoneBias="-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D8D87-AB76-477A-ADAE-08896A1F9267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7269D6B-0C74-45F7-AC09-56CA7042FD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5297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D8D87-AB76-477A-ADAE-08896A1F9267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7269D6B-0C74-45F7-AC09-56CA7042FD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5018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D8D87-AB76-477A-ADAE-08896A1F9267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7269D6B-0C74-45F7-AC09-56CA7042FD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830529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D8D87-AB76-477A-ADAE-08896A1F9267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7269D6B-0C74-45F7-AC09-56CA7042FD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0264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D8D87-AB76-477A-ADAE-08896A1F9267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7269D6B-0C74-45F7-AC09-56CA7042FD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773353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D8D87-AB76-477A-ADAE-08896A1F9267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7269D6B-0C74-45F7-AC09-56CA7042FD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1493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D8D87-AB76-477A-ADAE-08896A1F9267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9D6B-0C74-45F7-AC09-56CA7042FD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5152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D8D87-AB76-477A-ADAE-08896A1F9267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9D6B-0C74-45F7-AC09-56CA7042FD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53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D8D87-AB76-477A-ADAE-08896A1F9267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9D6B-0C74-45F7-AC09-56CA7042FD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6213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D8D87-AB76-477A-ADAE-08896A1F9267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7269D6B-0C74-45F7-AC09-56CA7042FD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3724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D8D87-AB76-477A-ADAE-08896A1F9267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7269D6B-0C74-45F7-AC09-56CA7042FD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9486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D8D87-AB76-477A-ADAE-08896A1F9267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7269D6B-0C74-45F7-AC09-56CA7042FD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2269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D8D87-AB76-477A-ADAE-08896A1F9267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9D6B-0C74-45F7-AC09-56CA7042FD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1000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D8D87-AB76-477A-ADAE-08896A1F9267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9D6B-0C74-45F7-AC09-56CA7042FD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4087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D8D87-AB76-477A-ADAE-08896A1F9267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9D6B-0C74-45F7-AC09-56CA7042FD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7372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D8D87-AB76-477A-ADAE-08896A1F9267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7269D6B-0C74-45F7-AC09-56CA7042FD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8786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D8D87-AB76-477A-ADAE-08896A1F9267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7269D6B-0C74-45F7-AC09-56CA7042FD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5349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</p:sldLayoutIdLst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comments" Target="../comments/commen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3233" y="374754"/>
            <a:ext cx="9565453" cy="11390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3849" y="1244184"/>
            <a:ext cx="8199620" cy="40923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 prst="relaxedInset"/>
            <a:bevelB prst="angle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82612" y="5551217"/>
            <a:ext cx="4688230" cy="493819"/>
          </a:xfrm>
          <a:prstGeom prst="rect">
            <a:avLst/>
          </a:prstGeom>
        </p:spPr>
      </p:pic>
      <p:pic>
        <p:nvPicPr>
          <p:cNvPr id="5" name="Звук с компакт-диска 4">
            <a:hlinkClick r:id="" action="ppaction://media"/>
          </p:cNvPr>
          <p:cNvPicPr>
            <a:picLocks noRot="1" noChangeAspect="1"/>
          </p:cNvPicPr>
          <p:nvPr>
            <a:audioCd>
              <a:st track="1"/>
              <a:end track="1"/>
            </a:audioCd>
          </p:nvPr>
        </p:nvPicPr>
        <p:blipFill>
          <a:blip r:embed="rId5" cstate="print"/>
          <a:stretch>
            <a:fillRect/>
          </a:stretch>
        </p:blipFill>
        <p:spPr>
          <a:xfrm>
            <a:off x="5972175" y="330517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7263712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artistic_flower_pattern_and_painting_1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flowChartPunchedCard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«Кот ученый»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продолжать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детей создавать  изображение по мотивам народных сказок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Знакомить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детей с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песком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как художественный материалом.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Вызвать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интерес к созданию сюжетной композиции в сотворчестве с педагогом и другими детьми.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Развивать тактильную чувствительность и мелкую моторику рук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" y="2394672"/>
            <a:ext cx="7952510" cy="4133128"/>
          </a:xfrm>
          <a:prstGeom prst="bevel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89468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artistic_flower_pattern_and_painting_1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6301" y="520700"/>
            <a:ext cx="4253346" cy="2590802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0610">
            <a:off x="7279848" y="3781587"/>
            <a:ext cx="4845561" cy="2964881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74074" y="237980"/>
            <a:ext cx="5848596" cy="233651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наклеиваем клеевую основу картину, покрытую защитным слоям бумаги, на картон. Снимаем защитную бумагу и посыпаем песочком .</a:t>
            </a:r>
            <a:b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 делаем по аналогии. Процессе работы нужно следить за тем, чтобы все элементы рисунка были полностью покрыты песком.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0004" y="3087584"/>
            <a:ext cx="4536373" cy="3609588"/>
          </a:xfrm>
          <a:prstGeom prst="cloud">
            <a:avLst/>
          </a:prstGeom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123589392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artistic_flower_pattern_and_painting_1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cloudCallou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235095"/>
            <a:ext cx="5146964" cy="3477491"/>
          </a:xfrm>
          <a:prstGeom prst="round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2144" y="3546765"/>
            <a:ext cx="5749637" cy="3117272"/>
          </a:xfrm>
          <a:prstGeom prst="round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303818" y="365125"/>
            <a:ext cx="5049982" cy="1325563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время от времени картину нужно переворачивать, чтобы стряхивать излишки песка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077485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artistic_flower_pattern_and_painting_1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flowChartMultidocumen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273" y="3366653"/>
            <a:ext cx="4260273" cy="3089564"/>
          </a:xfrm>
          <a:prstGeom prst="ellipse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8290" y="248949"/>
            <a:ext cx="5437909" cy="3491345"/>
          </a:xfrm>
          <a:prstGeom prst="ellipse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73691" y="517958"/>
            <a:ext cx="5063836" cy="247505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работы нужно следить за тем, чтобы все элементы рисунка были полностью покрыты песком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Звук с компакт-диска 5">
            <a:hlinkClick r:id="" action="ppaction://media"/>
          </p:cNvPr>
          <p:cNvPicPr>
            <a:picLocks noRot="1" noChangeAspect="1"/>
          </p:cNvPicPr>
          <p:nvPr>
            <a:audioCd>
              <a:st track="1"/>
              <a:end track="1"/>
            </a:audioCd>
          </p:nvPr>
        </p:nvPicPr>
        <p:blipFill>
          <a:blip r:embed="rId5" cstate="print"/>
          <a:stretch>
            <a:fillRect/>
          </a:stretch>
        </p:blipFill>
        <p:spPr>
          <a:xfrm>
            <a:off x="5972175" y="330517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884178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rtistic_flower_pattern_and_painting_1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966" y="0"/>
            <a:ext cx="12047034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6968" y="2743201"/>
            <a:ext cx="4598664" cy="3892570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94108" y="778489"/>
            <a:ext cx="8911687" cy="128089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Использованная литература: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1. Изобразительное творчество в детском саду- И.А.Лыкова  - М. 2009;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2.Дошкольное  творчество – Мэри – Энн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Кол_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Минск. 2005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754677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150" accel="100000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4F4F4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</TotalTime>
  <Words>59</Words>
  <Application>Microsoft Office PowerPoint</Application>
  <PresentationFormat>Произвольный</PresentationFormat>
  <Paragraphs>5</Paragraphs>
  <Slides>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Легкий дым</vt:lpstr>
      <vt:lpstr>Слайд 1</vt:lpstr>
      <vt:lpstr>Тема: «Кот ученый» Цель: продолжать детей создавать  изображение по мотивам народных сказок Знакомить детей с песком как художественный материалом. Вызвать интерес к созданию сюжетной композиции в сотворчестве с педагогом и другими детьми. Развивать тактильную чувствительность и мелкую моторику рук</vt:lpstr>
      <vt:lpstr>Сначала наклеиваем клеевую основу картину, покрытую защитным слоям бумаги, на картон. Снимаем защитную бумагу и посыпаем песочком . Далее делаем по аналогии. Процессе работы нужно следить за тем, чтобы все элементы рисунка были полностью покрыты песком.</vt:lpstr>
      <vt:lpstr>Также время от времени картину нужно переворачивать, чтобы стряхивать излишки песка</vt:lpstr>
      <vt:lpstr>В процессе работы нужно следить за тем, чтобы все элементы рисунка были полностью покрыты песком.</vt:lpstr>
      <vt:lpstr>Использованная литература: 1. Изобразительное творчество в детском саду- И.А.Лыкова  - М. 2009; 2.Дошкольное  творчество – Мэри – Энн Кол_ Минск. 2005 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www.PHILka.RU</cp:lastModifiedBy>
  <cp:revision>22</cp:revision>
  <dcterms:created xsi:type="dcterms:W3CDTF">2014-11-17T16:55:54Z</dcterms:created>
  <dcterms:modified xsi:type="dcterms:W3CDTF">2015-09-09T06:16:27Z</dcterms:modified>
</cp:coreProperties>
</file>