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66" r:id="rId4"/>
    <p:sldId id="267" r:id="rId5"/>
    <p:sldId id="258" r:id="rId6"/>
    <p:sldId id="277" r:id="rId7"/>
    <p:sldId id="278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0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3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3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9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9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2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9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8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5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0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EEAB-BBF3-4C2A-B1E7-BE0308C53726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A610-89F7-45B8-BFCE-8B991DF13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1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439" y="1653871"/>
            <a:ext cx="9144000" cy="29772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инноваций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ДОУ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метода проектов.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4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054" y="628153"/>
            <a:ext cx="10515600" cy="577939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внедрения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темы.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Задача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 вместе с детьми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темы для более глубокого изучения, составить план познавательной деятельности.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из способов введения в тему связан с использованием модели «трёх вопросов»: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Что знаю?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Чего хочу узнать?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Как узнать? </a:t>
            </a:r>
          </a:p>
        </p:txBody>
      </p:sp>
    </p:spTree>
    <p:extLst>
      <p:ext uri="{BB962C8B-B14F-4D97-AF65-F5344CB8AC3E}">
        <p14:creationId xmlns:p14="http://schemas.microsoft.com/office/powerpoint/2010/main" val="326528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21419"/>
            <a:ext cx="10858169" cy="5755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 проекта.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проектов происходит через различные виды деятельности (творческую, экспериментальную, продуктивную).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воспитателя на данном этапе – создать в группе условия для осуществления детских замыслов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 применения проектного метода в данном случае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заключается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том, что второй этап способствует разностороннему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развитию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как психических функций, так и личностных качеств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ребёнка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8714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0932"/>
            <a:ext cx="10515600" cy="5676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 чтобы в основу презентации был положен материальный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продукт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имеющий ценность для детей. В ходе создания продукта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раскрывается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творческий потенциал дошкольников, находят применения сведения, полученные в ходе реализации проекта.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воспитателя создать условия для того, чтобы дети имели возможность рассказать о своей работе, испытать чувство гордости за достижения, осмыслить результаты своей деятельности. </a:t>
            </a:r>
          </a:p>
        </p:txBody>
      </p:sp>
    </p:spTree>
    <p:extLst>
      <p:ext uri="{BB962C8B-B14F-4D97-AF65-F5344CB8AC3E}">
        <p14:creationId xmlns:p14="http://schemas.microsoft.com/office/powerpoint/2010/main" val="82468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7809"/>
            <a:ext cx="10357237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педагога и ребёнка в проектной деятельности может изменяться по мере нарастания детской активности.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выстраивается поэтапно по мере развития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умений и нарастания самостоятельной деятельности от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обучающеорганизующей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 первых этапах к направляющей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координирующей к окончанию проекта. </a:t>
            </a:r>
          </a:p>
        </p:txBody>
      </p:sp>
    </p:spTree>
    <p:extLst>
      <p:ext uri="{BB962C8B-B14F-4D97-AF65-F5344CB8AC3E}">
        <p14:creationId xmlns:p14="http://schemas.microsoft.com/office/powerpoint/2010/main" val="208076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416"/>
            <a:ext cx="10515600" cy="13835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«Весеннее солнышко»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театрализованной деятельности в подготовительной группе.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602"/>
            <a:ext cx="10515600" cy="51444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интереса к миру природы и важности её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знаний детей об одуванчике,  циклах его развития;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знакомство детей с миром насекомых и растений;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сочувствовать, сопереживать;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артистические качества, раскрытие творческого потенциала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Творческий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реализации проекта: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подготовительной к школе группы, родители воспитанников,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музыкальный руководитель.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72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89" y="437321"/>
            <a:ext cx="10515600" cy="6042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была выбрана по инициативе детей, после их заочного знакомства с первоцветами.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реализации проекта, подбор литературы, иллюстраций,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костюмов.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были проведены консультации «Знакомим детей с театром», «Использование различных изобразительных техник в продуктивной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(изготовление декораций к сказкам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билетов).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премьера спектакля «Здравствуй, Одуванчик!»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 полученных знаний и впечатлений в изобразительной деятельности детей, в  игре и в свободной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09428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реализации проекта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430"/>
            <a:ext cx="10515600" cy="477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литературы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детских энциклопедий, чтение страниц книги А. А. Плешакова «Зелёные страницы», Н. И. Сладкова «Лесной календарь».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детских энциклопедий и книг научно – популярного содержания.  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книге.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5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21"/>
            <a:ext cx="10515600" cy="6583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творческой мастерской с бумагой «Первоцветы»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Художественно-эстетическое развитие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новым способом техники «объемная скульптура» - цветы из  бумаги. Через практическое экспериментирование учить находить способ решения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(как сделать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высоким, а как низким, от чего это зависит). Учить самостоятельно устанавливать последовательность изготовления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ценностных отношений детей в процессе выполнения коллективных работ - развитие творческого воображения, самостоятельности, усидчивости, аккуратности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 Воспитывать умение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коллективе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6609" r="3440" b="6203"/>
          <a:stretch/>
        </p:blipFill>
        <p:spPr>
          <a:xfrm>
            <a:off x="6241774" y="4071069"/>
            <a:ext cx="5112026" cy="25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3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34" y="159026"/>
            <a:ext cx="11608904" cy="6017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пригласительных билетов,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«Что такое афиша, пригласительные билеты, декорации?»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Познавательное развитие, художественно-эстетическое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Формировать представления о декорациях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пригласительных билетах, их назначении.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самостоятельность в выборе композиции, цветового решения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                                                            оценивать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высказывать суждения,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мнение.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Обогащать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                                                                     совместного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3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9" y="508884"/>
            <a:ext cx="1102779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спектакля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«Что такое театр?», «Как вести себя в театре»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ролей, подбор музыкальных произведений. Проведение спектакля для детей из других групп.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художественно-эстетическое                                                                  развитие.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4" descr="K:\кружок фото\IMG_58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182" b="10618"/>
          <a:stretch/>
        </p:blipFill>
        <p:spPr bwMode="auto">
          <a:xfrm>
            <a:off x="5690747" y="2352386"/>
            <a:ext cx="5877738" cy="3975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58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842" y="1590262"/>
            <a:ext cx="9978887" cy="350652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инновация - нововведение в педагогическую деятельность, изменения в содержании и технологии обучения и воспитания, имеющие целью повышение их эффективности.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инновационный процесс заключается в формировании и развитии содержания и организации нового.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74643"/>
            <a:ext cx="9144000" cy="8746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инновация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5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9370"/>
            <a:ext cx="10515600" cy="5747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с историей возникновения театра, разными видами театра, основными театральными профессиями. Закладывать основы правильного поведения в театре. Совершенствовать художественно-речевые, исполнительские навыки детей, развивать артистические способности. Формирование умения действовать в коллективе, распределять роли, выстраивать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доброжелательные                                                                  взаимоотношения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совместной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творчески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воплощать свои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замыслы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Обогащать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детско-родительские                                                                                     отношения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творчества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9" descr="K:\кружок фото\IMG_5832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/>
          <a:stretch/>
        </p:blipFill>
        <p:spPr bwMode="auto">
          <a:xfrm>
            <a:off x="5549528" y="2826424"/>
            <a:ext cx="5939444" cy="3350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41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  воспитателем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д/с№39 Проценко Ю. В.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Таганрог 2015г.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9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005" y="993913"/>
            <a:ext cx="10515600" cy="5803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 вопросом модернизации  образования является повышение его качества, приведение в соответствие с мировыми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стандартами.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этапе в связи с введением в действие Федерального государственного образовательного стандарта (ФГОС), Федеральных государственных требований к структуре основной общеобразовательной программы дошкольного образования возникла необходимость  обновления и повышения качества дошкольного образования, введения программно-методического обеспечения дошкольного образования нового поколения, направленное на выявление и развитие творческих и познавательных способностей детей, а так же выравнивание стартовых возможностей выпускников дошкольных образовательных учреждений при переходе на новый возрастной этап систематического обучения в школе. 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226365" y="357809"/>
            <a:ext cx="6567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новизна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9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248" y="1184744"/>
            <a:ext cx="10515600" cy="51603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Огромными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способностями повышения качества образования обладает организация и внедрение в педагогическую практику образовательных учреждений инновационной деятельности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одним из наиболее ярких, развивающих, интересных, значимых методов, как для взрослых, так и для детей дошкольного возраста является проектная деятельность. Это обусловлено тем, что проектирование во всех сферах человеческой деятельности становится универсальным инструментарием, позволяющим обеспечить ее системность,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целеориентированность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результативность.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76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проектного метода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770" y="1319918"/>
            <a:ext cx="9318929" cy="5271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проектного метода в ДОУ является развитие свободной творческой личности ребёнка, которое определяется задачами развития и задачами исследовательской деятельности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психологического благополучия и здоровья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воображения;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мышления;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06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160422"/>
            <a:ext cx="10515600" cy="6513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специфичны для каждого возраста.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дошкольном возрасте – это: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детей в проблемную игровую ситуацию (ведущая роль педагога);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желания искать пути разрешения проблемной ситуации (вместе с педагогом);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предпосылок поисковой деятельности (практические опыты).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6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– это: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поисковой деятельности, интеллектуальной инициативы;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определять возможные методы решения проблемы с помощью взрослого, а затем и самостоятельно;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применять данные методы, способствующие решению поставленной задачи, с использованием различных вариантов;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желания пользоваться специальной терминологией, ведение конструктивной беседы в процессе совместной исследовательской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7037"/>
            <a:ext cx="10515600" cy="503992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даёт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возможность:</a:t>
            </a:r>
          </a:p>
          <a:p>
            <a:pPr marL="0" indent="0" algn="ctr">
              <a:buNone/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экспериментировать, синтезировать полученные знания;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и коммуникативные навыки, что позволяет ему успешно адаптироваться к изменившейся ситуации школьного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406692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205" y="556591"/>
            <a:ext cx="10495721" cy="5620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 проектов может использоваться в работе с детьми, не только старшего,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начиная с младшего дошкольного 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для каждого возраста специфичны, позволяют определить задачи обучения,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сформировать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предпосылки учебных и исследовательских умений и навыков в соответствии с основными линиями развития.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реализации проекта педагог определяет этапы его реализации, продумывает содержание деятельности и осуществляет подбор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практического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материала. </a:t>
            </a:r>
          </a:p>
        </p:txBody>
      </p:sp>
    </p:spTree>
    <p:extLst>
      <p:ext uri="{BB962C8B-B14F-4D97-AF65-F5344CB8AC3E}">
        <p14:creationId xmlns:p14="http://schemas.microsoft.com/office/powerpoint/2010/main" val="136080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397</Words>
  <Application>Microsoft Office PowerPoint</Application>
  <PresentationFormat>Широкоэкранный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Введение инноваций в ДОУ на основе метода проектов. </vt:lpstr>
      <vt:lpstr>Педагогическая инновация - нововведение в педагогическую деятельность, изменения в содержании и технологии обучения и воспитания, имеющие целью повышение их эффективности. Таким образом, инновационный процесс заключается в формировании и развитии содержания и организации нового.   </vt:lpstr>
      <vt:lpstr>Презентация PowerPoint</vt:lpstr>
      <vt:lpstr>Презентация PowerPoint</vt:lpstr>
      <vt:lpstr>Цели и задачи проектного метода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«Весеннее солнышко» Проект по театрализованной деятельности в подготовительной группе.</vt:lpstr>
      <vt:lpstr>Презентация PowerPoint</vt:lpstr>
      <vt:lpstr>План работы по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Windows User</cp:lastModifiedBy>
  <cp:revision>30</cp:revision>
  <dcterms:created xsi:type="dcterms:W3CDTF">2015-06-20T15:28:39Z</dcterms:created>
  <dcterms:modified xsi:type="dcterms:W3CDTF">2015-08-22T09:13:49Z</dcterms:modified>
</cp:coreProperties>
</file>