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257" r:id="rId3"/>
    <p:sldId id="258" r:id="rId4"/>
    <p:sldId id="283" r:id="rId5"/>
    <p:sldId id="284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5" r:id="rId25"/>
    <p:sldId id="287" r:id="rId26"/>
    <p:sldId id="289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6" autoAdjust="0"/>
    <p:restoredTop sz="94395" autoAdjust="0"/>
  </p:normalViewPr>
  <p:slideViewPr>
    <p:cSldViewPr>
      <p:cViewPr varScale="1">
        <p:scale>
          <a:sx n="70" d="100"/>
          <a:sy n="70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E7EB4-B610-4FB9-B3D9-292E6F22F592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AC89F-A086-4DBB-B46A-CBD39B75E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AC89F-A086-4DBB-B46A-CBD39B75E3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4E74FC-3ECF-47B4-8FA3-CFFB3CF77C4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2D77C1-4A4C-4346-9852-EF05A44B6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</a:t>
            </a:r>
            <a:r>
              <a:rPr lang="ru-RU" sz="5300" dirty="0" smtClean="0"/>
              <a:t>День матери</a:t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latin typeface="+mn-lt"/>
              </a:rPr>
              <a:t>ДЕНЬ МАТЕРИ</a:t>
            </a:r>
            <a:br>
              <a:rPr lang="ru-RU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0021989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1357298"/>
            <a:ext cx="821537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714752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429125" y="3214683"/>
            <a:ext cx="4714876" cy="3643316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+mj-lt"/>
              </a:rPr>
              <a:t>   Салфетка в дымковском стиле для мамы !!!</a:t>
            </a:r>
            <a:endParaRPr lang="ru-RU" sz="32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4429124" cy="385765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1"/>
            <a:ext cx="4714876" cy="3786189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85255" cy="6284933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Рассказы о моей любимой маме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endParaRPr lang="ru-RU" b="1" i="1" dirty="0" smtClean="0"/>
          </a:p>
          <a:p>
            <a:pPr algn="just">
              <a:buNone/>
            </a:pPr>
            <a:r>
              <a:rPr lang="ru-RU" sz="4200" b="1" i="1" dirty="0" smtClean="0"/>
              <a:t>ОТ ЧИСТОГО СЕРДЦА ПРОСТЫМИ СЛОВАМИ</a:t>
            </a:r>
            <a:endParaRPr lang="ru-RU" sz="4200" dirty="0" smtClean="0"/>
          </a:p>
          <a:p>
            <a:pPr algn="just">
              <a:buNone/>
            </a:pPr>
            <a:r>
              <a:rPr lang="ru-RU" sz="4200" b="1" i="1" dirty="0" smtClean="0"/>
              <a:t>ДАВАЙТЕ, ДРУЗЬЯ, РАССКАЖЕМ О МАМЕ…</a:t>
            </a:r>
            <a:endParaRPr lang="ru-RU" sz="4200" dirty="0" smtClean="0"/>
          </a:p>
          <a:p>
            <a:pPr algn="just"/>
            <a:endParaRPr lang="ru-RU" sz="4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69974"/>
            <a:ext cx="7615262" cy="46880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4400" b="1" i="1" u="sng" dirty="0" smtClean="0"/>
              <a:t>Кирилл</a:t>
            </a:r>
            <a:r>
              <a:rPr lang="ru-RU" sz="2800" b="1" i="1" dirty="0" smtClean="0"/>
              <a:t> </a:t>
            </a:r>
            <a:endParaRPr lang="ru-RU" sz="2800" dirty="0" smtClean="0"/>
          </a:p>
          <a:p>
            <a:r>
              <a:rPr lang="ru-RU" sz="3800" dirty="0" smtClean="0"/>
              <a:t>Мою маму зовут </a:t>
            </a:r>
            <a:r>
              <a:rPr lang="ru-RU" sz="3800" dirty="0" err="1" smtClean="0"/>
              <a:t>Анжелика</a:t>
            </a:r>
            <a:r>
              <a:rPr lang="ru-RU" sz="3800" dirty="0" smtClean="0"/>
              <a:t>.  Она работает в ФОКЕ. У нее коричневые волосы и глазки. Она любит читать и есть конфеты.  Мама называет меня золотое солнышко, зайчик, мой любимый сынок.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44462"/>
            <a:ext cx="4643469" cy="4498983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sz="2000" b="1" i="1" u="sng" dirty="0" smtClean="0"/>
          </a:p>
          <a:p>
            <a:endParaRPr lang="ru-RU" sz="2000" b="1" i="1" u="sng" dirty="0" smtClean="0"/>
          </a:p>
          <a:p>
            <a:endParaRPr lang="ru-RU" sz="2000" b="1" i="1" u="sng" dirty="0" smtClean="0"/>
          </a:p>
          <a:p>
            <a:endParaRPr lang="ru-RU" sz="2000" b="1" i="1" u="sng" dirty="0" smtClean="0"/>
          </a:p>
          <a:p>
            <a:endParaRPr lang="ru-RU" sz="2000" b="1" i="1" u="sng" dirty="0" smtClean="0"/>
          </a:p>
          <a:p>
            <a:endParaRPr lang="ru-RU" sz="2000" b="1" i="1" u="sng" dirty="0" smtClean="0"/>
          </a:p>
          <a:p>
            <a:pPr>
              <a:buNone/>
            </a:pPr>
            <a:r>
              <a:rPr lang="ru-RU" b="1" i="1" u="sng" dirty="0" smtClean="0"/>
              <a:t>Ксения</a:t>
            </a:r>
            <a:endParaRPr lang="ru-RU" dirty="0" smtClean="0"/>
          </a:p>
          <a:p>
            <a:r>
              <a:rPr lang="ru-RU" dirty="0" smtClean="0"/>
              <a:t>Мою маму зовут Люба. У нее волосы коричневые, глаза тоже коричневые. Она любит  кататься на лыжах , бегать. Она любила в детстве играть в прятки и в куклы.</a:t>
            </a:r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4463"/>
            <a:ext cx="4286279" cy="469900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Алеша.</a:t>
            </a:r>
            <a:endParaRPr lang="ru-RU" dirty="0" smtClean="0"/>
          </a:p>
          <a:p>
            <a:r>
              <a:rPr lang="ru-RU" dirty="0" smtClean="0"/>
              <a:t>Мою маму зовут </a:t>
            </a:r>
            <a:r>
              <a:rPr lang="ru-RU" dirty="0" err="1" smtClean="0"/>
              <a:t>Тансылу</a:t>
            </a:r>
            <a:r>
              <a:rPr lang="ru-RU" dirty="0" smtClean="0"/>
              <a:t>. У нее серые глаза. Она медсестра, раздает всем </a:t>
            </a:r>
            <a:r>
              <a:rPr lang="ru-RU" dirty="0" err="1" smtClean="0"/>
              <a:t>витаминки</a:t>
            </a:r>
            <a:r>
              <a:rPr lang="ru-RU" dirty="0" smtClean="0"/>
              <a:t>. Мама любит меня очень  и я ее тоже.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478632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5900" b="1" i="1" u="sng" dirty="0" smtClean="0"/>
          </a:p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5900" b="1" i="1" u="sng" dirty="0" smtClean="0"/>
          </a:p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5900" b="1" i="1" u="sng" dirty="0" smtClean="0"/>
          </a:p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4500" b="1" i="1" u="sng" dirty="0" smtClean="0"/>
          </a:p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4500" b="1" i="1" u="sng" dirty="0" smtClean="0"/>
              <a:t>Катя</a:t>
            </a:r>
            <a:r>
              <a:rPr lang="ru-RU" sz="4500" b="1" i="1" dirty="0" smtClean="0"/>
              <a:t> </a:t>
            </a:r>
            <a:endParaRPr lang="ru-RU" sz="4500" dirty="0" smtClean="0"/>
          </a:p>
          <a:p>
            <a:pPr>
              <a:buNone/>
            </a:pPr>
            <a:r>
              <a:rPr lang="ru-RU" sz="4500" b="1" i="1" dirty="0" smtClean="0"/>
              <a:t>     </a:t>
            </a:r>
            <a:r>
              <a:rPr lang="ru-RU" sz="4500" dirty="0" smtClean="0"/>
              <a:t>Мою маму зовут Люба. Работает в дворовом клубе.  Она любит готовить еду, кушать и пить  чай. Мама родила Настю и меня. Она меня называет мой котенок</a:t>
            </a:r>
            <a:r>
              <a:rPr lang="ru-RU" sz="5100" dirty="0" smtClean="0"/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4000496" cy="421484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r>
              <a:rPr lang="ru-RU" b="1" i="1" u="sng" dirty="0" smtClean="0"/>
              <a:t>Настя Созинова</a:t>
            </a:r>
            <a:endParaRPr lang="ru-RU" dirty="0" smtClean="0"/>
          </a:p>
          <a:p>
            <a:r>
              <a:rPr lang="ru-RU" dirty="0" smtClean="0"/>
              <a:t>Мою маму зовут мама Ирина. Она работает в доме. Она занимается уборкой и моет посуду, убирает беспорядок. Любит готовить кушать, смотреть телевизор, спать и рано вставать.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4713273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858000"/>
          </a:xfrm>
        </p:spPr>
        <p:txBody>
          <a:bodyPr>
            <a:normAutofit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r>
              <a:rPr lang="ru-RU" b="1" i="1" u="sng" dirty="0" smtClean="0"/>
              <a:t>Павел.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Мою маму зовут  Юля. Мама любит цветы. </a:t>
            </a:r>
          </a:p>
          <a:p>
            <a:r>
              <a:rPr lang="ru-RU" dirty="0" smtClean="0"/>
              <a:t>Люблю маму.</a:t>
            </a:r>
          </a:p>
        </p:txBody>
      </p:sp>
      <p:pic>
        <p:nvPicPr>
          <p:cNvPr id="1027" name="Picture 3" descr="C:\Documents and Settings\Admin\Рабочий стол\мама\PA030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5072074"/>
          </a:xfrm>
          <a:prstGeom prst="teardrop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+mn-lt"/>
              </a:rPr>
              <a:t>«МИЛЫЕ МАМЫ!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800" i="1" dirty="0" smtClean="0">
                <a:latin typeface="+mn-lt"/>
              </a:rPr>
              <a:t>коллектив группы «Полянка</a:t>
            </a:r>
            <a:r>
              <a:rPr lang="ru-RU" sz="2800" b="1" i="1" dirty="0" smtClean="0">
                <a:latin typeface="+mn-lt"/>
              </a:rPr>
              <a:t>»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 поздравляет ВАС с праздником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clip_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571612"/>
            <a:ext cx="3496915" cy="414340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500174"/>
            <a:ext cx="600079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Мамочка, любимая, родная,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Сокровище бесценное мое,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ничего на свете мне дороже,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сердце материнское твое.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портрет бы твой золотом вышил,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бы ты еще краше была.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Крикну я, чтобы все вокруг слышали: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"Я хочу, чтоб ты вечно жила".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en-US" b="1" i="1" u="sng" dirty="0" smtClean="0"/>
          </a:p>
          <a:p>
            <a:endParaRPr lang="en-US" b="1" i="1" u="sng" dirty="0" smtClean="0"/>
          </a:p>
          <a:p>
            <a:endParaRPr lang="en-US" b="1" i="1" u="sng" dirty="0" smtClean="0"/>
          </a:p>
          <a:p>
            <a:r>
              <a:rPr lang="ru-RU" b="1" i="1" u="sng" dirty="0" smtClean="0"/>
              <a:t>Арсений</a:t>
            </a:r>
            <a:endParaRPr lang="ru-RU" dirty="0" smtClean="0"/>
          </a:p>
          <a:p>
            <a:r>
              <a:rPr lang="ru-RU" dirty="0" smtClean="0"/>
              <a:t>Мою маму зовут Марина. Я умею пылесосить, помогаю маме. Мама умеет варить варенье. Я очень люблю мою маму.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мама\PA030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5072074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en-US" b="1" i="1" u="sng" dirty="0" smtClean="0"/>
          </a:p>
          <a:p>
            <a:endParaRPr lang="en-US" b="1" i="1" u="sng" dirty="0" smtClean="0"/>
          </a:p>
          <a:p>
            <a:endParaRPr lang="en-US" b="1" i="1" u="sng" dirty="0" smtClean="0"/>
          </a:p>
          <a:p>
            <a:r>
              <a:rPr lang="ru-RU" b="1" i="1" u="sng" dirty="0" smtClean="0"/>
              <a:t>Дима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/>
              <a:t>Мою маму зовут Нина. Моя мама работает лаборантом, делает анализы воды. Мама очень любит порядок дома и я ей помогаю.</a:t>
            </a:r>
            <a:r>
              <a:rPr lang="en-US" dirty="0" smtClean="0"/>
              <a:t> </a:t>
            </a:r>
            <a:r>
              <a:rPr lang="ru-RU" dirty="0" smtClean="0"/>
              <a:t>Она любит путешествовать, но боится летать на самолете. Мама добрая и веселая. Я очень люблю маму.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мама\PA03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58" cy="4714884"/>
          </a:xfrm>
          <a:prstGeom prst="teardrop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r>
              <a:rPr lang="ru-RU" b="1" i="1" u="sng" dirty="0" smtClean="0"/>
              <a:t>Юля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     Мою маму зовут Света. Моя мама любит отдыхать на море, кушать рыбу и креветки. Мама носит черную, белую и оранжевую одежду, и спортивную там еще. В детстве играла с куклой Аней. Она называет меня солнышко,  куколка моя.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5072074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072230"/>
          </a:xfrm>
        </p:spPr>
        <p:txBody>
          <a:bodyPr>
            <a:normAutofit fontScale="77500" lnSpcReduction="20000"/>
          </a:bodyPr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Денис</a:t>
            </a:r>
            <a:endParaRPr lang="ru-RU" dirty="0" smtClean="0"/>
          </a:p>
          <a:p>
            <a:r>
              <a:rPr lang="ru-RU" dirty="0" smtClean="0"/>
              <a:t>Мою маму зовут Таня. У моей мамы коричневые волосы. Она работает парикмахером. Мама любит есть конфеты , жарит вкусный омлет. Мама называет меня солнышко, сыночек.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5500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229600" cy="1828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Говорят у мамы руки не простые, говорят у мамы руки золотые!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Выставка маминых                           работ.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07" y="714356"/>
            <a:ext cx="8570973" cy="6000792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Автор : Наталья Журавлева  « Снеговик».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ографии старшей группы\DSC06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715304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29552" cy="29400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u="sng" dirty="0" smtClean="0"/>
              <a:t>СПАСИБО ЗА ВНИМАНИЕ!</a:t>
            </a:r>
            <a:endParaRPr lang="ru-RU" sz="4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364333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85992"/>
            <a:ext cx="7043758" cy="247174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30 ноября 1998 г. Президентом  Российской    Федерации основан новый праздник «День Матери». Празднуется в последнее     воскресенье ноября, воздавая должное материнскому труду и их   бескорыстной жертве ради блага своих детей.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 проекта</a:t>
            </a:r>
            <a:r>
              <a:rPr lang="ru-RU" b="1" dirty="0" smtClean="0"/>
              <a:t>:</a:t>
            </a:r>
            <a:r>
              <a:rPr lang="ru-RU" dirty="0" smtClean="0"/>
              <a:t> формировать у детей дошкольного возраста чувство    любви к самому родному человеку – маме.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развивать у детей понимание роли мамы, как хранительницы домашнего очага, защитницы детей;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воспитывать доброе, заботливое отношение к маме, желание помогать ей во всех делах по мере своих сил;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00504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вызывать у детей интерес к изготовлению подарков для мамы своими руками, развивать фантазию, творческое воображение, закрепить навыки барельефной лепки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35756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вырабатывать и закреплять навыки общения, взаимопонимания с близкими людьми</a:t>
            </a:r>
            <a:r>
              <a:rPr lang="ru-RU" dirty="0" smtClean="0"/>
              <a:t>;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 Р..,   Калинина Т.А.,    Хасанова Н. А.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Участники: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средней группы</a:t>
            </a:r>
            <a:r>
              <a:rPr lang="ru-RU" dirty="0" smtClean="0"/>
              <a:t>.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средства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информирование родителей о задачах и содержании проекта; вовлечение родителей в совместную работу над проектом, создавая радостную атмосферу совместного с  ребенком творчества. Обогащение предметно-развивающей среды. Включение детских работ в эстетически-развивающую среду, окружающую детей. Проведение выставок детского и взрослого творчества.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1475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духовно богатой личности ребёнка, как активного участника проекта. Создание благоприятных условий для саморазвития ребёнка, проявление его творческой активности. Обогащение детей знаниями о значении праздника «День матери». Презентация.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928802"/>
            <a:ext cx="5143505" cy="4357718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dmin\Рабочий стол\мама\PA0804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4000496" cy="4929198"/>
          </a:xfrm>
          <a:prstGeom prst="cloudCallou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29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Наши игры:</a:t>
            </a:r>
            <a:endParaRPr lang="ru-RU" sz="4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001056" cy="2928958"/>
          </a:xfrm>
        </p:spPr>
        <p:txBody>
          <a:bodyPr>
            <a:normAutofit/>
          </a:bodyPr>
          <a:lstStyle/>
          <a:p>
            <a:pPr algn="just"/>
            <a:r>
              <a:rPr lang="ru-RU" sz="5400" dirty="0" smtClean="0"/>
              <a:t>Наш подарок маме.</a:t>
            </a:r>
            <a:br>
              <a:rPr lang="ru-RU" sz="5400" dirty="0" smtClean="0"/>
            </a:br>
            <a:r>
              <a:rPr lang="ru-RU" sz="5400" dirty="0" smtClean="0"/>
              <a:t>« Красивая салфетка»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мама\PA030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ound2Diag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ЦВЕТЫ ДЛЯ МАМОЧКИ ! ! !                                                                                       </a:t>
            </a:r>
            <a:endParaRPr lang="ru-RU" dirty="0"/>
          </a:p>
        </p:txBody>
      </p:sp>
      <p:pic>
        <p:nvPicPr>
          <p:cNvPr id="5123" name="Picture 3" descr="C:\Documents and Settings\Admin\Рабочий стол\мама\PA010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97678"/>
            <a:ext cx="7572428" cy="5679321"/>
          </a:xfrm>
          <a:prstGeom prst="round2Diag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66FFCC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568</TotalTime>
  <Words>532</Words>
  <Application>Microsoft Office PowerPoint</Application>
  <PresentationFormat>Экран (4:3)</PresentationFormat>
  <Paragraphs>152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                  День матери                      ДЕНЬ МАТЕРИ     </vt:lpstr>
      <vt:lpstr>«МИЛЫЕ МАМЫ!  коллектив группы «Полянка»  поздравляет ВАС с праздником</vt:lpstr>
      <vt:lpstr>Актуальность:</vt:lpstr>
      <vt:lpstr>Слайд 4</vt:lpstr>
      <vt:lpstr>Слайд 5</vt:lpstr>
      <vt:lpstr>Наши игры:</vt:lpstr>
      <vt:lpstr>Наш подарок маме. « Красивая салфетка»</vt:lpstr>
      <vt:lpstr>Слайд 8</vt:lpstr>
      <vt:lpstr>ЦВЕТЫ ДЛЯ МАМОЧКИ ! ! !                                                                                       </vt:lpstr>
      <vt:lpstr>   </vt:lpstr>
      <vt:lpstr>Слайд 11</vt:lpstr>
      <vt:lpstr>Слайд 12</vt:lpstr>
      <vt:lpstr>    Рассказы о моей любимой маме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Говорят у мамы руки не простые, говорят у мамы руки золотые!</vt:lpstr>
      <vt:lpstr>Слайд 25</vt:lpstr>
      <vt:lpstr>Слайд 26</vt:lpstr>
      <vt:lpstr>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День матери         </dc:title>
  <dc:creator>Admin</dc:creator>
  <cp:lastModifiedBy>Admin</cp:lastModifiedBy>
  <cp:revision>70</cp:revision>
  <dcterms:created xsi:type="dcterms:W3CDTF">2011-12-15T07:32:54Z</dcterms:created>
  <dcterms:modified xsi:type="dcterms:W3CDTF">2013-12-13T10:59:43Z</dcterms:modified>
</cp:coreProperties>
</file>