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8F1A24-0BB9-4A05-BABC-4ED2B9C606F3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2E9760-49CB-4CFC-89B1-366C241557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E84CE34-D650-460F-B190-96EB77125B8E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8180465-6538-42B0-BD61-4EF6B5369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84CE34-D650-460F-B190-96EB77125B8E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180465-6538-42B0-BD61-4EF6B5369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E84CE34-D650-460F-B190-96EB77125B8E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8180465-6538-42B0-BD61-4EF6B5369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84CE34-D650-460F-B190-96EB77125B8E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180465-6538-42B0-BD61-4EF6B5369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E84CE34-D650-460F-B190-96EB77125B8E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8180465-6538-42B0-BD61-4EF6B5369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84CE34-D650-460F-B190-96EB77125B8E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180465-6538-42B0-BD61-4EF6B5369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84CE34-D650-460F-B190-96EB77125B8E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180465-6538-42B0-BD61-4EF6B5369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84CE34-D650-460F-B190-96EB77125B8E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180465-6538-42B0-BD61-4EF6B5369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E84CE34-D650-460F-B190-96EB77125B8E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180465-6538-42B0-BD61-4EF6B5369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84CE34-D650-460F-B190-96EB77125B8E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180465-6538-42B0-BD61-4EF6B5369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84CE34-D650-460F-B190-96EB77125B8E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180465-6538-42B0-BD61-4EF6B5369D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E84CE34-D650-460F-B190-96EB77125B8E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8180465-6538-42B0-BD61-4EF6B5369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0;&#1085;&#1078;&#1077;&#1082;\Documents\&#1052;&#1091;&#1079;&#1099;&#1082;&#1072;%20&#1088;&#1086;&#1078;&#1076;&#1077;&#1089;&#1090;&#1074;&#1072;%20-%20&#1057;%20&#1088;&#1086;&#1078;&#1076;&#1077;&#1089;&#1090;&#1074;&#1086;&#1084;%20&#1080;%20&#1085;&#1086;&#1074;&#1099;&#1084;%20&#1075;&#1086;&#1076;&#1086;&#1084;1.mp3" TargetMode="Externa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 целом мире торжество –</a:t>
            </a:r>
            <a:br>
              <a:rPr lang="ru-RU" dirty="0" smtClean="0"/>
            </a:br>
            <a:r>
              <a:rPr lang="ru-RU" dirty="0" smtClean="0"/>
              <a:t>Наступило Рождество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Рождество  Христово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лядки 6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635000"/>
            <a:ext cx="9144000" cy="5586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Музыка рождества - С рождеством и новым годом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8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лядки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isPhoto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l"/>
            <a:r>
              <a:rPr lang="ru-RU" sz="3200" dirty="0" smtClean="0"/>
              <a:t>Надпись: Михайлова А. </a:t>
            </a:r>
            <a:r>
              <a:rPr lang="ru-RU" sz="3200" smtClean="0"/>
              <a:t>А.</a:t>
            </a:r>
            <a:endParaRPr lang="ru-RU" sz="3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ождество 1..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539552" y="1844824"/>
            <a:ext cx="7488832" cy="476976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0"/>
            <a:ext cx="7372672" cy="1700808"/>
          </a:xfrm>
        </p:spPr>
        <p:txBody>
          <a:bodyPr>
            <a:normAutofit fontScale="90000"/>
          </a:bodyPr>
          <a:lstStyle/>
          <a:p>
            <a:r>
              <a:rPr lang="ru-RU" sz="2400" b="0" dirty="0" smtClean="0"/>
              <a:t>В яслях спал на свежем сене</a:t>
            </a:r>
            <a:br>
              <a:rPr lang="ru-RU" sz="2400" b="0" dirty="0" smtClean="0"/>
            </a:br>
            <a:r>
              <a:rPr lang="ru-RU" sz="2400" b="0" dirty="0" smtClean="0"/>
              <a:t>Тихий крошечный Христос.</a:t>
            </a:r>
            <a:br>
              <a:rPr lang="ru-RU" sz="2400" b="0" dirty="0" smtClean="0"/>
            </a:br>
            <a:r>
              <a:rPr lang="ru-RU" sz="2400" b="0" dirty="0" smtClean="0"/>
              <a:t>Месяц, вынырнув из тени,</a:t>
            </a:r>
            <a:br>
              <a:rPr lang="ru-RU" sz="2400" b="0" dirty="0" smtClean="0"/>
            </a:br>
            <a:r>
              <a:rPr lang="ru-RU" sz="2400" b="0" dirty="0" smtClean="0"/>
              <a:t>Гладил лён его волос...</a:t>
            </a:r>
            <a:br>
              <a:rPr lang="ru-RU" sz="2400" b="0" dirty="0" smtClean="0"/>
            </a:b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95536" y="1772816"/>
            <a:ext cx="7704856" cy="4682920"/>
          </a:xfrm>
        </p:spPr>
        <p:txBody>
          <a:bodyPr/>
          <a:lstStyle/>
          <a:p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ождество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539552" y="1556792"/>
            <a:ext cx="7200800" cy="47525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0"/>
            <a:ext cx="7239000" cy="1916832"/>
          </a:xfrm>
        </p:spPr>
        <p:txBody>
          <a:bodyPr>
            <a:normAutofit fontScale="90000"/>
          </a:bodyPr>
          <a:lstStyle/>
          <a:p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sz="2700" b="0" dirty="0" smtClean="0"/>
              <a:t>.</a:t>
            </a: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>  </a:t>
            </a:r>
            <a:r>
              <a:rPr lang="ru-RU" sz="1800" b="0" dirty="0" smtClean="0"/>
              <a:t>Лунный свет упал,</a:t>
            </a:r>
            <a:br>
              <a:rPr lang="ru-RU" sz="1800" b="0" dirty="0" smtClean="0"/>
            </a:br>
            <a:r>
              <a:rPr lang="ru-RU" sz="1800" b="0" dirty="0" smtClean="0"/>
              <a:t>И огнями лёд кристаллов</a:t>
            </a:r>
            <a:br>
              <a:rPr lang="ru-RU" sz="1800" b="0" dirty="0" smtClean="0"/>
            </a:br>
            <a:r>
              <a:rPr lang="ru-RU" sz="1800" b="0" dirty="0" smtClean="0"/>
              <a:t>В ветках заиграл.</a:t>
            </a: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556792"/>
            <a:ext cx="7499176" cy="4898944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ождество 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763" y="1412776"/>
            <a:ext cx="8167637" cy="54452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0" dirty="0" smtClean="0"/>
              <a:t>Мы пришли Христа прославить,</a:t>
            </a:r>
            <a:br>
              <a:rPr lang="ru-RU" sz="2200" b="0" dirty="0" smtClean="0"/>
            </a:br>
            <a:r>
              <a:rPr lang="ru-RU" sz="2200" b="0" dirty="0" smtClean="0"/>
              <a:t>А вас с праздником поздравить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1412776"/>
            <a:ext cx="8172400" cy="5445224"/>
          </a:xfrm>
        </p:spPr>
        <p:txBody>
          <a:bodyPr>
            <a:normAutofit/>
          </a:bodyPr>
          <a:lstStyle/>
          <a:p>
            <a:endParaRPr lang="ru-RU" sz="1000" dirty="0">
              <a:solidFill>
                <a:srgbClr val="0033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ождество4.gif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772816"/>
            <a:ext cx="8172400" cy="50851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39000" cy="1368152"/>
          </a:xfrm>
        </p:spPr>
        <p:txBody>
          <a:bodyPr>
            <a:noAutofit/>
          </a:bodyPr>
          <a:lstStyle/>
          <a:p>
            <a:r>
              <a:rPr lang="ru-RU" sz="2000" b="0" dirty="0" smtClean="0"/>
              <a:t>От востока с мудрецами</a:t>
            </a:r>
            <a:br>
              <a:rPr lang="ru-RU" sz="2000" b="0" dirty="0" smtClean="0"/>
            </a:br>
            <a:r>
              <a:rPr lang="ru-RU" sz="2000" b="0" dirty="0" smtClean="0"/>
              <a:t>Путешествует звезда,</a:t>
            </a:r>
            <a:br>
              <a:rPr lang="ru-RU" sz="2000" b="0" dirty="0" smtClean="0"/>
            </a:br>
            <a:r>
              <a:rPr lang="ru-RU" sz="2000" b="0" dirty="0" smtClean="0"/>
              <a:t>С драгоценными дарами</a:t>
            </a:r>
            <a:br>
              <a:rPr lang="ru-RU" sz="2000" b="0" dirty="0" smtClean="0"/>
            </a:br>
            <a:r>
              <a:rPr lang="ru-RU" sz="2000" b="0" dirty="0" smtClean="0"/>
              <a:t>Одарить пришла Христа.</a:t>
            </a:r>
            <a:endParaRPr lang="ru-RU" sz="2000" b="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1772816"/>
            <a:ext cx="8172400" cy="508518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лядки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2060848"/>
            <a:ext cx="8172400" cy="47971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-747464"/>
            <a:ext cx="7239000" cy="2520280"/>
          </a:xfrm>
        </p:spPr>
        <p:txBody>
          <a:bodyPr>
            <a:normAutofit fontScale="90000"/>
          </a:bodyPr>
          <a:lstStyle/>
          <a:p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sz="2000" b="0" dirty="0" smtClean="0"/>
              <a:t>Пришла Коляда</a:t>
            </a:r>
            <a:br>
              <a:rPr lang="ru-RU" sz="2000" b="0" dirty="0" smtClean="0"/>
            </a:br>
            <a:r>
              <a:rPr lang="ru-RU" sz="2000" b="0" dirty="0" smtClean="0"/>
              <a:t>Накануне Рождества. Подайте коровку —</a:t>
            </a:r>
            <a:br>
              <a:rPr lang="ru-RU" sz="2000" b="0" dirty="0" smtClean="0"/>
            </a:br>
            <a:r>
              <a:rPr lang="ru-RU" sz="2000" b="0" dirty="0" err="1" smtClean="0"/>
              <a:t>Масляну</a:t>
            </a:r>
            <a:r>
              <a:rPr lang="ru-RU" sz="2000" b="0" dirty="0" smtClean="0"/>
              <a:t> головку. Не подашь Коляду —</a:t>
            </a:r>
            <a:br>
              <a:rPr lang="ru-RU" sz="2000" b="0" dirty="0" smtClean="0"/>
            </a:br>
            <a:r>
              <a:rPr lang="ru-RU" sz="2000" b="0" dirty="0" smtClean="0"/>
              <a:t>От ворот не пойду.</a:t>
            </a:r>
            <a:br>
              <a:rPr lang="ru-RU" sz="2000" b="0" dirty="0" smtClean="0"/>
            </a:b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79512" y="2060848"/>
            <a:ext cx="7992888" cy="4797152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лядки 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115616" y="404664"/>
            <a:ext cx="5760640" cy="64533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115616" y="260648"/>
            <a:ext cx="5760640" cy="6597352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лядки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6350"/>
            <a:ext cx="9144000" cy="6843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лядки 4...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88840"/>
            <a:ext cx="8100392" cy="48691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0"/>
            <a:ext cx="7239000" cy="1772816"/>
          </a:xfrm>
        </p:spPr>
        <p:txBody>
          <a:bodyPr>
            <a:noAutofit/>
          </a:bodyPr>
          <a:lstStyle/>
          <a:p>
            <a:r>
              <a:rPr lang="ru-RU" sz="1600" b="0" dirty="0" smtClean="0"/>
              <a:t>Коляда, Коляда,</a:t>
            </a:r>
            <a:br>
              <a:rPr lang="ru-RU" sz="1600" b="0" dirty="0" smtClean="0"/>
            </a:br>
            <a:r>
              <a:rPr lang="ru-RU" sz="1600" b="0" dirty="0" smtClean="0"/>
              <a:t>Ты подай пирога,</a:t>
            </a:r>
            <a:br>
              <a:rPr lang="ru-RU" sz="1600" b="0" dirty="0" smtClean="0"/>
            </a:br>
            <a:r>
              <a:rPr lang="ru-RU" sz="1600" b="0" dirty="0" smtClean="0"/>
              <a:t>Или хлеба </a:t>
            </a:r>
            <a:r>
              <a:rPr lang="ru-RU" sz="1600" b="0" dirty="0" err="1" smtClean="0"/>
              <a:t>ломтину</a:t>
            </a:r>
            <a:r>
              <a:rPr lang="ru-RU" sz="1600" b="0" dirty="0" smtClean="0"/>
              <a:t>,</a:t>
            </a:r>
            <a:br>
              <a:rPr lang="ru-RU" sz="1600" b="0" dirty="0" smtClean="0"/>
            </a:br>
            <a:r>
              <a:rPr lang="ru-RU" sz="1600" b="0" dirty="0" smtClean="0"/>
              <a:t>Или денег полтину,</a:t>
            </a:r>
            <a:br>
              <a:rPr lang="ru-RU" sz="1600" b="0" dirty="0" smtClean="0"/>
            </a:br>
            <a:r>
              <a:rPr lang="ru-RU" sz="1600" b="0" dirty="0" smtClean="0"/>
              <a:t>Или курочку с хохлом,</a:t>
            </a:r>
            <a:br>
              <a:rPr lang="ru-RU" sz="1600" b="0" dirty="0" smtClean="0"/>
            </a:br>
            <a:r>
              <a:rPr lang="ru-RU" sz="1600" b="0" dirty="0" smtClean="0"/>
              <a:t>Петушка с гребешком.</a:t>
            </a:r>
            <a:br>
              <a:rPr lang="ru-RU" sz="1600" b="0" dirty="0" smtClean="0"/>
            </a:br>
            <a:endParaRPr lang="ru-RU" sz="16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1844824"/>
            <a:ext cx="8100392" cy="5013176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63</TotalTime>
  <Words>33</Words>
  <Application>Microsoft Office PowerPoint</Application>
  <PresentationFormat>Экран (4:3)</PresentationFormat>
  <Paragraphs>10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Изящная</vt:lpstr>
      <vt:lpstr>В целом мире торжество – Наступило Рождество</vt:lpstr>
      <vt:lpstr>В яслях спал на свежем сене Тихий крошечный Христос. Месяц, вынырнув из тени, Гладил лён его волос... </vt:lpstr>
      <vt:lpstr>                                        .   Лунный свет упал, И огнями лёд кристаллов В ветках заиграл.  </vt:lpstr>
      <vt:lpstr>Мы пришли Христа прославить, А вас с праздником поздравить </vt:lpstr>
      <vt:lpstr>От востока с мудрецами Путешествует звезда, С драгоценными дарами Одарить пришла Христа.</vt:lpstr>
      <vt:lpstr>       Пришла Коляда Накануне Рождества. Подайте коровку — Масляну головку. Не подашь Коляду — От ворот не пойду. </vt:lpstr>
      <vt:lpstr>    </vt:lpstr>
      <vt:lpstr>Слайд 8</vt:lpstr>
      <vt:lpstr>Коляда, Коляда, Ты подай пирога, Или хлеба ломтину, Или денег полтину, Или курочку с хохлом, Петушка с гребешком. 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Фотоальбом</dc:title>
  <dc:creator>Анжек</dc:creator>
  <cp:lastModifiedBy>Анжек</cp:lastModifiedBy>
  <cp:revision>8</cp:revision>
  <dcterms:created xsi:type="dcterms:W3CDTF">2014-01-19T12:50:46Z</dcterms:created>
  <dcterms:modified xsi:type="dcterms:W3CDTF">2014-01-25T21:54:15Z</dcterms:modified>
</cp:coreProperties>
</file>