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15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ДНЕВНИК </a:t>
            </a:r>
            <a:br>
              <a:rPr lang="ru-RU" dirty="0" smtClean="0"/>
            </a:br>
            <a:r>
              <a:rPr lang="ru-RU" sz="3500" dirty="0" smtClean="0"/>
              <a:t>взаимодействия детского сада и семьи</a:t>
            </a:r>
            <a:endParaRPr lang="ru-RU" sz="35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232848" cy="1752600"/>
          </a:xfrm>
        </p:spPr>
        <p:txBody>
          <a:bodyPr/>
          <a:lstStyle/>
          <a:p>
            <a:pPr algn="r"/>
            <a:r>
              <a:rPr lang="ru-RU" dirty="0" smtClean="0"/>
              <a:t>_______________</a:t>
            </a:r>
          </a:p>
          <a:p>
            <a:pPr algn="r"/>
            <a:r>
              <a:rPr lang="ru-RU" dirty="0" smtClean="0"/>
              <a:t>_______________</a:t>
            </a:r>
          </a:p>
          <a:p>
            <a:pPr algn="r"/>
            <a:r>
              <a:rPr lang="ru-RU" dirty="0" smtClean="0"/>
              <a:t>_______________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Выходные в Вашей семье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каких местах Вы любите бывать? О каких местах и интересных приключениях Вы хотели бы рассказать нам? 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Навстречу приключениям </a:t>
            </a:r>
            <a:br>
              <a:rPr lang="ru-RU" b="1" i="1" dirty="0" smtClean="0"/>
            </a:br>
            <a:r>
              <a:rPr lang="ru-RU" b="1" i="1" dirty="0" smtClean="0"/>
              <a:t> (маршрут выходного дня)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Тема маршрута _____________________________________</a:t>
            </a:r>
          </a:p>
          <a:p>
            <a:pPr>
              <a:buNone/>
            </a:pPr>
            <a:r>
              <a:rPr lang="ru-RU" dirty="0" smtClean="0"/>
              <a:t>Информация об объекте посещения ________________________________________________________________________________________________________________________________________________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Маршрут следования ________________________________________________________________________________________________________________________________________________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Походное снаряжение 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Совместный рисунок на тему «Навстречу приключениям!»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Вопросы родителей по воспитанию ребенка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Какие вопросы воспитания Вас волнуют 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Поделитесь удачным опытом воспитания ____________________________________________________________________________________________________________________________________________________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Вопросы родителей по подготовке ребенка к школе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i="1" dirty="0" smtClean="0"/>
              <a:t>Сочинение родителей о ребенке </a:t>
            </a:r>
            <a:br>
              <a:rPr lang="ru-RU" sz="4000" b="1" i="1" dirty="0" smtClean="0"/>
            </a:br>
            <a:r>
              <a:rPr lang="ru-RU" sz="1800" b="1" i="1" dirty="0" smtClean="0"/>
              <a:t>(что интересного появилось в поведении, как формируется характер, какие новообразования в познании и т.д.)</a:t>
            </a:r>
            <a:endParaRPr lang="ru-RU" sz="1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Достижения ребенка </a:t>
            </a:r>
            <a:br>
              <a:rPr lang="ru-RU" b="1" i="1" dirty="0" smtClean="0"/>
            </a:br>
            <a:r>
              <a:rPr lang="ru-RU" sz="1800" b="1" i="1" dirty="0" smtClean="0"/>
              <a:t>(новые слова, движения, контакты, симпатии, игрушки, новые умения и навыки, можно вместе с рассказом наклеить фото)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Давайте познакомимся!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/>
              <a:t>Фамилия нашей семьи  ________________________</a:t>
            </a:r>
          </a:p>
          <a:p>
            <a:pPr>
              <a:buNone/>
            </a:pPr>
            <a:r>
              <a:rPr lang="ru-RU" sz="2800" dirty="0" smtClean="0"/>
              <a:t>В нашей семье __________ родных любящих людей</a:t>
            </a:r>
          </a:p>
          <a:p>
            <a:pPr>
              <a:buNone/>
            </a:pPr>
            <a:r>
              <a:rPr lang="ru-RU" sz="2800" dirty="0" smtClean="0"/>
              <a:t>Это___________________________________________________________________________________________________________________________________________________________________________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2800" dirty="0" smtClean="0"/>
              <a:t>У каждого имеется свое увлечение ________________________________________________________________________________________________________________________________________________________________________________________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 вместе мы любим ____________________________________________________________________________________________________________________________________________________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В нашей семье существуют такие традиции ____________________________________________________________________________________________________________________________________________________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Праздники нашей семьи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День рождения ребенка _____________________________________</a:t>
            </a:r>
          </a:p>
          <a:p>
            <a:pPr>
              <a:buNone/>
            </a:pPr>
            <a:r>
              <a:rPr lang="ru-RU" dirty="0" smtClean="0"/>
              <a:t>День рождения _____________________________________</a:t>
            </a:r>
          </a:p>
          <a:p>
            <a:pPr>
              <a:buNone/>
            </a:pPr>
            <a:r>
              <a:rPr lang="ru-RU" dirty="0" smtClean="0"/>
              <a:t>День рождения _____________________________________</a:t>
            </a:r>
          </a:p>
          <a:p>
            <a:pPr>
              <a:buNone/>
            </a:pPr>
            <a:r>
              <a:rPr lang="ru-RU" dirty="0" smtClean="0"/>
              <a:t>День рождения _____________________________________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Традиции нашей семьи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Вместе мы любим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Рисунок нашей семьи</a:t>
            </a:r>
            <a:br>
              <a:rPr lang="ru-RU" b="1" i="1" dirty="0" smtClean="0"/>
            </a:br>
            <a:r>
              <a:rPr lang="ru-RU" b="1" i="1" dirty="0" smtClean="0"/>
              <a:t> </a:t>
            </a:r>
            <a:r>
              <a:rPr lang="ru-RU" i="1" dirty="0" smtClean="0"/>
              <a:t>(рисует ребенок)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Как Вы общаетесь с ребенком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Ласковое имя Вашего ребенка _____________________________________</a:t>
            </a:r>
          </a:p>
          <a:p>
            <a:pPr>
              <a:buNone/>
            </a:pPr>
            <a:r>
              <a:rPr lang="ru-RU" dirty="0" smtClean="0"/>
              <a:t>Виды поощрений __________________________________________________________________________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Как выражаете свое недовольство поступками ребенка __________________________________________________________________________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Рисунок детей и взрослых «Если добрый ты, это хорошо!»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Как распределяется ответственность в семье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Мамина ответственность __________________________________________________________________________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Папина ответственность __________________________________________________________________________</a:t>
            </a:r>
          </a:p>
          <a:p>
            <a:pPr>
              <a:buNone/>
            </a:pPr>
            <a:r>
              <a:rPr lang="ru-RU" dirty="0" smtClean="0"/>
              <a:t>Ответственность ребенка __________________________________________________________________________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188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ДНЕВНИК  взаимодействия детского сада и семьи</vt:lpstr>
      <vt:lpstr>Давайте познакомимся!</vt:lpstr>
      <vt:lpstr>Слайд 3</vt:lpstr>
      <vt:lpstr>Праздники нашей семьи</vt:lpstr>
      <vt:lpstr>Традиции нашей семьи</vt:lpstr>
      <vt:lpstr>Рисунок нашей семьи  (рисует ребенок)</vt:lpstr>
      <vt:lpstr>Как Вы общаетесь с ребенком</vt:lpstr>
      <vt:lpstr>Рисунок детей и взрослых «Если добрый ты, это хорошо!» </vt:lpstr>
      <vt:lpstr>Как распределяется ответственность в семье</vt:lpstr>
      <vt:lpstr>Выходные в Вашей семье</vt:lpstr>
      <vt:lpstr>Навстречу приключениям   (маршрут выходного дня)</vt:lpstr>
      <vt:lpstr>Совместный рисунок на тему «Навстречу приключениям!»</vt:lpstr>
      <vt:lpstr>Вопросы родителей по воспитанию ребенка</vt:lpstr>
      <vt:lpstr>Вопросы родителей по подготовке ребенка к школе</vt:lpstr>
      <vt:lpstr>Сочинение родителей о ребенке  (что интересного появилось в поведении, как формируется характер, какие новообразования в познании и т.д.)</vt:lpstr>
      <vt:lpstr>Достижения ребенка  (новые слова, движения, контакты, симпатии, игрушки, новые умения и навыки, можно вместе с рассказом наклеить фото)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 взаимодействия детского сада и семьи</dc:title>
  <dc:creator>Наталья</dc:creator>
  <cp:lastModifiedBy>acerV5</cp:lastModifiedBy>
  <cp:revision>10</cp:revision>
  <dcterms:created xsi:type="dcterms:W3CDTF">2014-04-28T09:09:39Z</dcterms:created>
  <dcterms:modified xsi:type="dcterms:W3CDTF">2014-07-09T02:17:38Z</dcterms:modified>
</cp:coreProperties>
</file>