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1" r:id="rId5"/>
    <p:sldId id="272" r:id="rId6"/>
    <p:sldId id="273" r:id="rId7"/>
    <p:sldId id="274" r:id="rId8"/>
    <p:sldId id="275" r:id="rId9"/>
    <p:sldId id="276" r:id="rId10"/>
    <p:sldId id="258" r:id="rId11"/>
    <p:sldId id="259" r:id="rId12"/>
    <p:sldId id="260" r:id="rId13"/>
    <p:sldId id="261" r:id="rId14"/>
    <p:sldId id="262" r:id="rId15"/>
    <p:sldId id="263" r:id="rId16"/>
    <p:sldId id="265" r:id="rId17"/>
    <p:sldId id="268" r:id="rId18"/>
    <p:sldId id="269"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9" autoAdjust="0"/>
    <p:restoredTop sz="94660"/>
  </p:normalViewPr>
  <p:slideViewPr>
    <p:cSldViewPr>
      <p:cViewPr varScale="1">
        <p:scale>
          <a:sx n="57" d="100"/>
          <a:sy n="57" d="100"/>
        </p:scale>
        <p:origin x="-9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DA68D-85CE-4327-9B63-44BF0E204B75}"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ru-RU"/>
        </a:p>
      </dgm:t>
    </dgm:pt>
    <dgm:pt modelId="{384870BF-0C5B-414B-BE71-094FAE97CBA8}">
      <dgm:prSet phldrT="[Текст]" custT="1"/>
      <dgm:spPr/>
      <dgm:t>
        <a:bodyPr/>
        <a:lstStyle/>
        <a:p>
          <a:endParaRPr lang="ru-RU" sz="4800" b="1" dirty="0">
            <a:latin typeface="Gabriola" pitchFamily="82" charset="0"/>
          </a:endParaRPr>
        </a:p>
      </dgm:t>
    </dgm:pt>
    <dgm:pt modelId="{7C8D3199-9192-4DBC-9EF3-F2692B67403B}" type="parTrans" cxnId="{529BBEB1-671A-44EC-9E8F-B8718ACC4717}">
      <dgm:prSet/>
      <dgm:spPr/>
      <dgm:t>
        <a:bodyPr/>
        <a:lstStyle/>
        <a:p>
          <a:endParaRPr lang="ru-RU"/>
        </a:p>
      </dgm:t>
    </dgm:pt>
    <dgm:pt modelId="{80F96CE4-C10A-4AE3-8A45-B4A1B8B0AC05}" type="sibTrans" cxnId="{529BBEB1-671A-44EC-9E8F-B8718ACC4717}">
      <dgm:prSet/>
      <dgm:spPr/>
      <dgm:t>
        <a:bodyPr/>
        <a:lstStyle/>
        <a:p>
          <a:endParaRPr lang="ru-RU"/>
        </a:p>
      </dgm:t>
    </dgm:pt>
    <dgm:pt modelId="{C37EE7F2-562C-4249-ABF6-9F9BFA79B495}">
      <dgm:prSet phldrT="[Текст]"/>
      <dgm:spPr/>
      <dgm:t>
        <a:bodyPr/>
        <a:lstStyle/>
        <a:p>
          <a:endParaRPr lang="ru-RU" b="1" dirty="0">
            <a:latin typeface="Gabriola" pitchFamily="82" charset="0"/>
          </a:endParaRPr>
        </a:p>
      </dgm:t>
    </dgm:pt>
    <dgm:pt modelId="{923AD6FD-CFFD-40B4-80A3-6194AAA773D4}" type="parTrans" cxnId="{AABA4B7A-10F8-4748-A465-BB810CFA74ED}">
      <dgm:prSet/>
      <dgm:spPr/>
      <dgm:t>
        <a:bodyPr/>
        <a:lstStyle/>
        <a:p>
          <a:endParaRPr lang="ru-RU"/>
        </a:p>
      </dgm:t>
    </dgm:pt>
    <dgm:pt modelId="{144F2BC3-FB37-4487-9C43-0709714CEA77}" type="sibTrans" cxnId="{AABA4B7A-10F8-4748-A465-BB810CFA74ED}">
      <dgm:prSet/>
      <dgm:spPr/>
      <dgm:t>
        <a:bodyPr/>
        <a:lstStyle/>
        <a:p>
          <a:endParaRPr lang="ru-RU"/>
        </a:p>
      </dgm:t>
    </dgm:pt>
    <dgm:pt modelId="{5249B258-0E3B-45E6-90F2-1DF963A1030B}">
      <dgm:prSet phldrT="[Текст]" custT="1"/>
      <dgm:spPr/>
      <dgm:t>
        <a:bodyPr/>
        <a:lstStyle/>
        <a:p>
          <a:endParaRPr lang="ru-RU" sz="3200" b="1" dirty="0">
            <a:latin typeface="Gabriola" pitchFamily="82" charset="0"/>
          </a:endParaRPr>
        </a:p>
      </dgm:t>
    </dgm:pt>
    <dgm:pt modelId="{F2115E0A-3EF8-4C10-B944-5DCCC8455F12}" type="parTrans" cxnId="{06F727AF-331B-4AB6-B8B1-233DA7490AA9}">
      <dgm:prSet/>
      <dgm:spPr/>
      <dgm:t>
        <a:bodyPr/>
        <a:lstStyle/>
        <a:p>
          <a:endParaRPr lang="ru-RU"/>
        </a:p>
      </dgm:t>
    </dgm:pt>
    <dgm:pt modelId="{A42F8A08-53AB-4F64-9AE6-F5147B4296EA}" type="sibTrans" cxnId="{06F727AF-331B-4AB6-B8B1-233DA7490AA9}">
      <dgm:prSet/>
      <dgm:spPr/>
      <dgm:t>
        <a:bodyPr/>
        <a:lstStyle/>
        <a:p>
          <a:endParaRPr lang="ru-RU"/>
        </a:p>
      </dgm:t>
    </dgm:pt>
    <dgm:pt modelId="{62E477D1-61F8-4714-BC27-39929AB9B92E}">
      <dgm:prSet phldrT="[Текст]" custT="1"/>
      <dgm:spPr/>
      <dgm:t>
        <a:bodyPr/>
        <a:lstStyle/>
        <a:p>
          <a:endParaRPr lang="ru-RU" sz="3200" b="1" dirty="0">
            <a:solidFill>
              <a:schemeClr val="bg1"/>
            </a:solidFill>
            <a:latin typeface="Gabriola" pitchFamily="82" charset="0"/>
          </a:endParaRPr>
        </a:p>
      </dgm:t>
    </dgm:pt>
    <dgm:pt modelId="{E3234104-1EC8-4840-AF71-A6A6A4A00F8C}" type="parTrans" cxnId="{1B57007B-3464-48F1-9AC7-9DF6130B54B6}">
      <dgm:prSet/>
      <dgm:spPr/>
      <dgm:t>
        <a:bodyPr/>
        <a:lstStyle/>
        <a:p>
          <a:endParaRPr lang="ru-RU"/>
        </a:p>
      </dgm:t>
    </dgm:pt>
    <dgm:pt modelId="{DA7E1716-9B19-41E9-BCFB-498D530F7361}" type="sibTrans" cxnId="{1B57007B-3464-48F1-9AC7-9DF6130B54B6}">
      <dgm:prSet/>
      <dgm:spPr/>
      <dgm:t>
        <a:bodyPr/>
        <a:lstStyle/>
        <a:p>
          <a:endParaRPr lang="ru-RU"/>
        </a:p>
      </dgm:t>
    </dgm:pt>
    <dgm:pt modelId="{4FDF40DA-FDA6-4340-A76F-FBF84B716705}">
      <dgm:prSet phldrT="[Текст]" custT="1"/>
      <dgm:spPr/>
      <dgm:t>
        <a:bodyPr/>
        <a:lstStyle/>
        <a:p>
          <a:endParaRPr lang="ru-RU" sz="3600" b="1" dirty="0">
            <a:latin typeface="Gabriola" pitchFamily="82" charset="0"/>
          </a:endParaRPr>
        </a:p>
      </dgm:t>
    </dgm:pt>
    <dgm:pt modelId="{444F20D9-C549-4F0B-8A06-1F1C86F77F1A}" type="parTrans" cxnId="{4188B014-2B87-448C-8091-DEE5FE697CD5}">
      <dgm:prSet/>
      <dgm:spPr/>
      <dgm:t>
        <a:bodyPr/>
        <a:lstStyle/>
        <a:p>
          <a:endParaRPr lang="ru-RU"/>
        </a:p>
      </dgm:t>
    </dgm:pt>
    <dgm:pt modelId="{B5EE7CC5-F3E6-4539-9079-710D12EAEE2F}" type="sibTrans" cxnId="{4188B014-2B87-448C-8091-DEE5FE697CD5}">
      <dgm:prSet/>
      <dgm:spPr/>
      <dgm:t>
        <a:bodyPr/>
        <a:lstStyle/>
        <a:p>
          <a:endParaRPr lang="ru-RU"/>
        </a:p>
      </dgm:t>
    </dgm:pt>
    <dgm:pt modelId="{76A2CEA1-AC1E-4F6D-B3CF-086871E97DFB}" type="pres">
      <dgm:prSet presAssocID="{A55DA68D-85CE-4327-9B63-44BF0E204B75}" presName="cycle" presStyleCnt="0">
        <dgm:presLayoutVars>
          <dgm:dir/>
          <dgm:resizeHandles val="exact"/>
        </dgm:presLayoutVars>
      </dgm:prSet>
      <dgm:spPr/>
      <dgm:t>
        <a:bodyPr/>
        <a:lstStyle/>
        <a:p>
          <a:endParaRPr lang="ru-RU"/>
        </a:p>
      </dgm:t>
    </dgm:pt>
    <dgm:pt modelId="{AD70AB55-88E9-45B0-9C35-4E1490FF9C29}" type="pres">
      <dgm:prSet presAssocID="{384870BF-0C5B-414B-BE71-094FAE97CBA8}" presName="node" presStyleLbl="node1" presStyleIdx="0" presStyleCnt="5" custScaleX="186007" custScaleY="161011">
        <dgm:presLayoutVars>
          <dgm:bulletEnabled val="1"/>
        </dgm:presLayoutVars>
      </dgm:prSet>
      <dgm:spPr/>
      <dgm:t>
        <a:bodyPr/>
        <a:lstStyle/>
        <a:p>
          <a:endParaRPr lang="ru-RU"/>
        </a:p>
      </dgm:t>
    </dgm:pt>
    <dgm:pt modelId="{A5759C53-F2C2-44DE-B1A2-5EBE6340AD2B}" type="pres">
      <dgm:prSet presAssocID="{80F96CE4-C10A-4AE3-8A45-B4A1B8B0AC05}" presName="sibTrans" presStyleLbl="sibTrans2D1" presStyleIdx="0" presStyleCnt="5"/>
      <dgm:spPr/>
      <dgm:t>
        <a:bodyPr/>
        <a:lstStyle/>
        <a:p>
          <a:endParaRPr lang="ru-RU"/>
        </a:p>
      </dgm:t>
    </dgm:pt>
    <dgm:pt modelId="{FE7904E9-E984-4DDA-B88C-42A06B050AEB}" type="pres">
      <dgm:prSet presAssocID="{80F96CE4-C10A-4AE3-8A45-B4A1B8B0AC05}" presName="connectorText" presStyleLbl="sibTrans2D1" presStyleIdx="0" presStyleCnt="5"/>
      <dgm:spPr/>
      <dgm:t>
        <a:bodyPr/>
        <a:lstStyle/>
        <a:p>
          <a:endParaRPr lang="ru-RU"/>
        </a:p>
      </dgm:t>
    </dgm:pt>
    <dgm:pt modelId="{B11B9CE8-E0E6-482B-82A3-280E4BFC8C65}" type="pres">
      <dgm:prSet presAssocID="{C37EE7F2-562C-4249-ABF6-9F9BFA79B495}" presName="node" presStyleLbl="node1" presStyleIdx="1" presStyleCnt="5" custScaleX="223147" custScaleY="167058">
        <dgm:presLayoutVars>
          <dgm:bulletEnabled val="1"/>
        </dgm:presLayoutVars>
      </dgm:prSet>
      <dgm:spPr/>
      <dgm:t>
        <a:bodyPr/>
        <a:lstStyle/>
        <a:p>
          <a:endParaRPr lang="ru-RU"/>
        </a:p>
      </dgm:t>
    </dgm:pt>
    <dgm:pt modelId="{4D47DA8F-1F64-4CF4-9CC6-CA56D68C9B33}" type="pres">
      <dgm:prSet presAssocID="{144F2BC3-FB37-4487-9C43-0709714CEA77}" presName="sibTrans" presStyleLbl="sibTrans2D1" presStyleIdx="1" presStyleCnt="5"/>
      <dgm:spPr/>
      <dgm:t>
        <a:bodyPr/>
        <a:lstStyle/>
        <a:p>
          <a:endParaRPr lang="ru-RU"/>
        </a:p>
      </dgm:t>
    </dgm:pt>
    <dgm:pt modelId="{4C4DF42C-9E4C-47B7-9D61-CAD0F9AFC3EE}" type="pres">
      <dgm:prSet presAssocID="{144F2BC3-FB37-4487-9C43-0709714CEA77}" presName="connectorText" presStyleLbl="sibTrans2D1" presStyleIdx="1" presStyleCnt="5"/>
      <dgm:spPr/>
      <dgm:t>
        <a:bodyPr/>
        <a:lstStyle/>
        <a:p>
          <a:endParaRPr lang="ru-RU"/>
        </a:p>
      </dgm:t>
    </dgm:pt>
    <dgm:pt modelId="{F782A424-ECC7-4942-946B-6802433DA38F}" type="pres">
      <dgm:prSet presAssocID="{5249B258-0E3B-45E6-90F2-1DF963A1030B}" presName="node" presStyleLbl="node1" presStyleIdx="2" presStyleCnt="5" custScaleX="149477" custScaleY="142445">
        <dgm:presLayoutVars>
          <dgm:bulletEnabled val="1"/>
        </dgm:presLayoutVars>
      </dgm:prSet>
      <dgm:spPr/>
      <dgm:t>
        <a:bodyPr/>
        <a:lstStyle/>
        <a:p>
          <a:endParaRPr lang="ru-RU"/>
        </a:p>
      </dgm:t>
    </dgm:pt>
    <dgm:pt modelId="{CFA5706D-B6A8-4EE6-BDA6-BC7E8381AF53}" type="pres">
      <dgm:prSet presAssocID="{A42F8A08-53AB-4F64-9AE6-F5147B4296EA}" presName="sibTrans" presStyleLbl="sibTrans2D1" presStyleIdx="2" presStyleCnt="5"/>
      <dgm:spPr/>
      <dgm:t>
        <a:bodyPr/>
        <a:lstStyle/>
        <a:p>
          <a:endParaRPr lang="ru-RU"/>
        </a:p>
      </dgm:t>
    </dgm:pt>
    <dgm:pt modelId="{A934C123-53A0-4B13-974F-A9C4FFF0304A}" type="pres">
      <dgm:prSet presAssocID="{A42F8A08-53AB-4F64-9AE6-F5147B4296EA}" presName="connectorText" presStyleLbl="sibTrans2D1" presStyleIdx="2" presStyleCnt="5"/>
      <dgm:spPr/>
      <dgm:t>
        <a:bodyPr/>
        <a:lstStyle/>
        <a:p>
          <a:endParaRPr lang="ru-RU"/>
        </a:p>
      </dgm:t>
    </dgm:pt>
    <dgm:pt modelId="{1DA47DD2-31D2-4C5A-A09E-E32699C02444}" type="pres">
      <dgm:prSet presAssocID="{62E477D1-61F8-4714-BC27-39929AB9B92E}" presName="node" presStyleLbl="node1" presStyleIdx="3" presStyleCnt="5" custScaleX="159660" custScaleY="151983">
        <dgm:presLayoutVars>
          <dgm:bulletEnabled val="1"/>
        </dgm:presLayoutVars>
      </dgm:prSet>
      <dgm:spPr/>
      <dgm:t>
        <a:bodyPr/>
        <a:lstStyle/>
        <a:p>
          <a:endParaRPr lang="ru-RU"/>
        </a:p>
      </dgm:t>
    </dgm:pt>
    <dgm:pt modelId="{17BAC770-427F-4C1E-8F0E-18537935917B}" type="pres">
      <dgm:prSet presAssocID="{DA7E1716-9B19-41E9-BCFB-498D530F7361}" presName="sibTrans" presStyleLbl="sibTrans2D1" presStyleIdx="3" presStyleCnt="5"/>
      <dgm:spPr/>
      <dgm:t>
        <a:bodyPr/>
        <a:lstStyle/>
        <a:p>
          <a:endParaRPr lang="ru-RU"/>
        </a:p>
      </dgm:t>
    </dgm:pt>
    <dgm:pt modelId="{11B2565D-3BB2-44E1-BD1D-8D3B59E60784}" type="pres">
      <dgm:prSet presAssocID="{DA7E1716-9B19-41E9-BCFB-498D530F7361}" presName="connectorText" presStyleLbl="sibTrans2D1" presStyleIdx="3" presStyleCnt="5"/>
      <dgm:spPr/>
      <dgm:t>
        <a:bodyPr/>
        <a:lstStyle/>
        <a:p>
          <a:endParaRPr lang="ru-RU"/>
        </a:p>
      </dgm:t>
    </dgm:pt>
    <dgm:pt modelId="{533A182D-A393-4D7A-9326-957918127773}" type="pres">
      <dgm:prSet presAssocID="{4FDF40DA-FDA6-4340-A76F-FBF84B716705}" presName="node" presStyleLbl="node1" presStyleIdx="4" presStyleCnt="5" custScaleX="225314" custScaleY="173405">
        <dgm:presLayoutVars>
          <dgm:bulletEnabled val="1"/>
        </dgm:presLayoutVars>
      </dgm:prSet>
      <dgm:spPr/>
      <dgm:t>
        <a:bodyPr/>
        <a:lstStyle/>
        <a:p>
          <a:endParaRPr lang="ru-RU"/>
        </a:p>
      </dgm:t>
    </dgm:pt>
    <dgm:pt modelId="{F083D1B7-BACB-4389-A658-F7100E131CED}" type="pres">
      <dgm:prSet presAssocID="{B5EE7CC5-F3E6-4539-9079-710D12EAEE2F}" presName="sibTrans" presStyleLbl="sibTrans2D1" presStyleIdx="4" presStyleCnt="5" custAng="15088698" custFlipVert="0" custFlipHor="0" custScaleX="153032" custScaleY="9503" custLinFactY="11791" custLinFactNeighborX="3110" custLinFactNeighborY="100000"/>
      <dgm:spPr/>
      <dgm:t>
        <a:bodyPr/>
        <a:lstStyle/>
        <a:p>
          <a:endParaRPr lang="ru-RU"/>
        </a:p>
      </dgm:t>
    </dgm:pt>
    <dgm:pt modelId="{0144E8CD-98A8-44FF-A77E-AB89F279CC6C}" type="pres">
      <dgm:prSet presAssocID="{B5EE7CC5-F3E6-4539-9079-710D12EAEE2F}" presName="connectorText" presStyleLbl="sibTrans2D1" presStyleIdx="4" presStyleCnt="5"/>
      <dgm:spPr/>
      <dgm:t>
        <a:bodyPr/>
        <a:lstStyle/>
        <a:p>
          <a:endParaRPr lang="ru-RU"/>
        </a:p>
      </dgm:t>
    </dgm:pt>
  </dgm:ptLst>
  <dgm:cxnLst>
    <dgm:cxn modelId="{7A94F381-C946-46BD-9D14-7185E2A5EC6E}" type="presOf" srcId="{5249B258-0E3B-45E6-90F2-1DF963A1030B}" destId="{F782A424-ECC7-4942-946B-6802433DA38F}" srcOrd="0" destOrd="0" presId="urn:microsoft.com/office/officeart/2005/8/layout/cycle2"/>
    <dgm:cxn modelId="{77B19992-0104-4E3E-9793-C270052CFCD8}" type="presOf" srcId="{384870BF-0C5B-414B-BE71-094FAE97CBA8}" destId="{AD70AB55-88E9-45B0-9C35-4E1490FF9C29}" srcOrd="0" destOrd="0" presId="urn:microsoft.com/office/officeart/2005/8/layout/cycle2"/>
    <dgm:cxn modelId="{FEEA8F5E-4276-4EFC-B041-9C970696162E}" type="presOf" srcId="{A42F8A08-53AB-4F64-9AE6-F5147B4296EA}" destId="{A934C123-53A0-4B13-974F-A9C4FFF0304A}" srcOrd="1" destOrd="0" presId="urn:microsoft.com/office/officeart/2005/8/layout/cycle2"/>
    <dgm:cxn modelId="{61DFBF98-77A1-412F-AEA7-2F3223E40B82}" type="presOf" srcId="{80F96CE4-C10A-4AE3-8A45-B4A1B8B0AC05}" destId="{A5759C53-F2C2-44DE-B1A2-5EBE6340AD2B}" srcOrd="0" destOrd="0" presId="urn:microsoft.com/office/officeart/2005/8/layout/cycle2"/>
    <dgm:cxn modelId="{8E97EFAA-1ADB-439E-9AD5-6CBC2E132B9E}" type="presOf" srcId="{C37EE7F2-562C-4249-ABF6-9F9BFA79B495}" destId="{B11B9CE8-E0E6-482B-82A3-280E4BFC8C65}" srcOrd="0" destOrd="0" presId="urn:microsoft.com/office/officeart/2005/8/layout/cycle2"/>
    <dgm:cxn modelId="{03C83680-EB1A-456B-B06B-F901EC05D8A3}" type="presOf" srcId="{80F96CE4-C10A-4AE3-8A45-B4A1B8B0AC05}" destId="{FE7904E9-E984-4DDA-B88C-42A06B050AEB}" srcOrd="1" destOrd="0" presId="urn:microsoft.com/office/officeart/2005/8/layout/cycle2"/>
    <dgm:cxn modelId="{AABA4B7A-10F8-4748-A465-BB810CFA74ED}" srcId="{A55DA68D-85CE-4327-9B63-44BF0E204B75}" destId="{C37EE7F2-562C-4249-ABF6-9F9BFA79B495}" srcOrd="1" destOrd="0" parTransId="{923AD6FD-CFFD-40B4-80A3-6194AAA773D4}" sibTransId="{144F2BC3-FB37-4487-9C43-0709714CEA77}"/>
    <dgm:cxn modelId="{2F06E5E0-1D21-4E31-84D0-6295ADF36256}" type="presOf" srcId="{B5EE7CC5-F3E6-4539-9079-710D12EAEE2F}" destId="{F083D1B7-BACB-4389-A658-F7100E131CED}" srcOrd="0" destOrd="0" presId="urn:microsoft.com/office/officeart/2005/8/layout/cycle2"/>
    <dgm:cxn modelId="{9F841CB7-7611-42D9-BB2F-2CCD4BE43B49}" type="presOf" srcId="{4FDF40DA-FDA6-4340-A76F-FBF84B716705}" destId="{533A182D-A393-4D7A-9326-957918127773}" srcOrd="0" destOrd="0" presId="urn:microsoft.com/office/officeart/2005/8/layout/cycle2"/>
    <dgm:cxn modelId="{A68DB4C3-B7B3-43A5-9995-0C55E1AFEBA1}" type="presOf" srcId="{B5EE7CC5-F3E6-4539-9079-710D12EAEE2F}" destId="{0144E8CD-98A8-44FF-A77E-AB89F279CC6C}" srcOrd="1" destOrd="0" presId="urn:microsoft.com/office/officeart/2005/8/layout/cycle2"/>
    <dgm:cxn modelId="{90C98E61-D236-43EE-9476-D867F28241CC}" type="presOf" srcId="{A42F8A08-53AB-4F64-9AE6-F5147B4296EA}" destId="{CFA5706D-B6A8-4EE6-BDA6-BC7E8381AF53}" srcOrd="0" destOrd="0" presId="urn:microsoft.com/office/officeart/2005/8/layout/cycle2"/>
    <dgm:cxn modelId="{A44D7676-9193-4252-AA5B-79D40A1500A8}" type="presOf" srcId="{144F2BC3-FB37-4487-9C43-0709714CEA77}" destId="{4D47DA8F-1F64-4CF4-9CC6-CA56D68C9B33}" srcOrd="0" destOrd="0" presId="urn:microsoft.com/office/officeart/2005/8/layout/cycle2"/>
    <dgm:cxn modelId="{4188B014-2B87-448C-8091-DEE5FE697CD5}" srcId="{A55DA68D-85CE-4327-9B63-44BF0E204B75}" destId="{4FDF40DA-FDA6-4340-A76F-FBF84B716705}" srcOrd="4" destOrd="0" parTransId="{444F20D9-C549-4F0B-8A06-1F1C86F77F1A}" sibTransId="{B5EE7CC5-F3E6-4539-9079-710D12EAEE2F}"/>
    <dgm:cxn modelId="{06F727AF-331B-4AB6-B8B1-233DA7490AA9}" srcId="{A55DA68D-85CE-4327-9B63-44BF0E204B75}" destId="{5249B258-0E3B-45E6-90F2-1DF963A1030B}" srcOrd="2" destOrd="0" parTransId="{F2115E0A-3EF8-4C10-B944-5DCCC8455F12}" sibTransId="{A42F8A08-53AB-4F64-9AE6-F5147B4296EA}"/>
    <dgm:cxn modelId="{70E61401-4BAF-4102-AA0B-2F1038BD09B8}" type="presOf" srcId="{62E477D1-61F8-4714-BC27-39929AB9B92E}" destId="{1DA47DD2-31D2-4C5A-A09E-E32699C02444}" srcOrd="0" destOrd="0" presId="urn:microsoft.com/office/officeart/2005/8/layout/cycle2"/>
    <dgm:cxn modelId="{529BBEB1-671A-44EC-9E8F-B8718ACC4717}" srcId="{A55DA68D-85CE-4327-9B63-44BF0E204B75}" destId="{384870BF-0C5B-414B-BE71-094FAE97CBA8}" srcOrd="0" destOrd="0" parTransId="{7C8D3199-9192-4DBC-9EF3-F2692B67403B}" sibTransId="{80F96CE4-C10A-4AE3-8A45-B4A1B8B0AC05}"/>
    <dgm:cxn modelId="{1B57007B-3464-48F1-9AC7-9DF6130B54B6}" srcId="{A55DA68D-85CE-4327-9B63-44BF0E204B75}" destId="{62E477D1-61F8-4714-BC27-39929AB9B92E}" srcOrd="3" destOrd="0" parTransId="{E3234104-1EC8-4840-AF71-A6A6A4A00F8C}" sibTransId="{DA7E1716-9B19-41E9-BCFB-498D530F7361}"/>
    <dgm:cxn modelId="{69D7A8B6-A1BF-4591-86A4-326A15C886A6}" type="presOf" srcId="{A55DA68D-85CE-4327-9B63-44BF0E204B75}" destId="{76A2CEA1-AC1E-4F6D-B3CF-086871E97DFB}" srcOrd="0" destOrd="0" presId="urn:microsoft.com/office/officeart/2005/8/layout/cycle2"/>
    <dgm:cxn modelId="{97C1598D-EBB5-439C-BE63-31CF1CC9071F}" type="presOf" srcId="{144F2BC3-FB37-4487-9C43-0709714CEA77}" destId="{4C4DF42C-9E4C-47B7-9D61-CAD0F9AFC3EE}" srcOrd="1" destOrd="0" presId="urn:microsoft.com/office/officeart/2005/8/layout/cycle2"/>
    <dgm:cxn modelId="{F8BB8823-0616-4145-B111-B9E1AF6B3239}" type="presOf" srcId="{DA7E1716-9B19-41E9-BCFB-498D530F7361}" destId="{17BAC770-427F-4C1E-8F0E-18537935917B}" srcOrd="0" destOrd="0" presId="urn:microsoft.com/office/officeart/2005/8/layout/cycle2"/>
    <dgm:cxn modelId="{5FF86A57-9385-4461-A31E-C5CF6CEE5B70}" type="presOf" srcId="{DA7E1716-9B19-41E9-BCFB-498D530F7361}" destId="{11B2565D-3BB2-44E1-BD1D-8D3B59E60784}" srcOrd="1" destOrd="0" presId="urn:microsoft.com/office/officeart/2005/8/layout/cycle2"/>
    <dgm:cxn modelId="{7AAA8789-A245-4565-9C7A-1F413228FB72}" type="presParOf" srcId="{76A2CEA1-AC1E-4F6D-B3CF-086871E97DFB}" destId="{AD70AB55-88E9-45B0-9C35-4E1490FF9C29}" srcOrd="0" destOrd="0" presId="urn:microsoft.com/office/officeart/2005/8/layout/cycle2"/>
    <dgm:cxn modelId="{4FB8E09D-C141-4764-92AB-6C84B621A7CE}" type="presParOf" srcId="{76A2CEA1-AC1E-4F6D-B3CF-086871E97DFB}" destId="{A5759C53-F2C2-44DE-B1A2-5EBE6340AD2B}" srcOrd="1" destOrd="0" presId="urn:microsoft.com/office/officeart/2005/8/layout/cycle2"/>
    <dgm:cxn modelId="{22AA81A4-51DE-45DA-BCEA-471A7480500E}" type="presParOf" srcId="{A5759C53-F2C2-44DE-B1A2-5EBE6340AD2B}" destId="{FE7904E9-E984-4DDA-B88C-42A06B050AEB}" srcOrd="0" destOrd="0" presId="urn:microsoft.com/office/officeart/2005/8/layout/cycle2"/>
    <dgm:cxn modelId="{8E331968-907D-4D18-AB53-BA82953FED79}" type="presParOf" srcId="{76A2CEA1-AC1E-4F6D-B3CF-086871E97DFB}" destId="{B11B9CE8-E0E6-482B-82A3-280E4BFC8C65}" srcOrd="2" destOrd="0" presId="urn:microsoft.com/office/officeart/2005/8/layout/cycle2"/>
    <dgm:cxn modelId="{C3DC3E73-A617-4E2E-99EC-F49F8ECBA4C5}" type="presParOf" srcId="{76A2CEA1-AC1E-4F6D-B3CF-086871E97DFB}" destId="{4D47DA8F-1F64-4CF4-9CC6-CA56D68C9B33}" srcOrd="3" destOrd="0" presId="urn:microsoft.com/office/officeart/2005/8/layout/cycle2"/>
    <dgm:cxn modelId="{4F91A9A1-4877-4DDC-B83A-28894F745D4B}" type="presParOf" srcId="{4D47DA8F-1F64-4CF4-9CC6-CA56D68C9B33}" destId="{4C4DF42C-9E4C-47B7-9D61-CAD0F9AFC3EE}" srcOrd="0" destOrd="0" presId="urn:microsoft.com/office/officeart/2005/8/layout/cycle2"/>
    <dgm:cxn modelId="{2478115A-EF4A-4DEC-9925-889A4BC36816}" type="presParOf" srcId="{76A2CEA1-AC1E-4F6D-B3CF-086871E97DFB}" destId="{F782A424-ECC7-4942-946B-6802433DA38F}" srcOrd="4" destOrd="0" presId="urn:microsoft.com/office/officeart/2005/8/layout/cycle2"/>
    <dgm:cxn modelId="{37C74EB2-2DCD-460A-867F-47375B5BD59F}" type="presParOf" srcId="{76A2CEA1-AC1E-4F6D-B3CF-086871E97DFB}" destId="{CFA5706D-B6A8-4EE6-BDA6-BC7E8381AF53}" srcOrd="5" destOrd="0" presId="urn:microsoft.com/office/officeart/2005/8/layout/cycle2"/>
    <dgm:cxn modelId="{C4CB3B36-41BC-4C11-AADF-5728C7E32074}" type="presParOf" srcId="{CFA5706D-B6A8-4EE6-BDA6-BC7E8381AF53}" destId="{A934C123-53A0-4B13-974F-A9C4FFF0304A}" srcOrd="0" destOrd="0" presId="urn:microsoft.com/office/officeart/2005/8/layout/cycle2"/>
    <dgm:cxn modelId="{EFE00976-054D-45D8-B863-A1538D9C74B1}" type="presParOf" srcId="{76A2CEA1-AC1E-4F6D-B3CF-086871E97DFB}" destId="{1DA47DD2-31D2-4C5A-A09E-E32699C02444}" srcOrd="6" destOrd="0" presId="urn:microsoft.com/office/officeart/2005/8/layout/cycle2"/>
    <dgm:cxn modelId="{498A850C-1D42-4D37-AF6A-0F4EE13465A9}" type="presParOf" srcId="{76A2CEA1-AC1E-4F6D-B3CF-086871E97DFB}" destId="{17BAC770-427F-4C1E-8F0E-18537935917B}" srcOrd="7" destOrd="0" presId="urn:microsoft.com/office/officeart/2005/8/layout/cycle2"/>
    <dgm:cxn modelId="{22ED1DEF-B96A-4F52-A993-DB0584030025}" type="presParOf" srcId="{17BAC770-427F-4C1E-8F0E-18537935917B}" destId="{11B2565D-3BB2-44E1-BD1D-8D3B59E60784}" srcOrd="0" destOrd="0" presId="urn:microsoft.com/office/officeart/2005/8/layout/cycle2"/>
    <dgm:cxn modelId="{45C1CAEA-5A34-44A2-B040-EB8939CCABD9}" type="presParOf" srcId="{76A2CEA1-AC1E-4F6D-B3CF-086871E97DFB}" destId="{533A182D-A393-4D7A-9326-957918127773}" srcOrd="8" destOrd="0" presId="urn:microsoft.com/office/officeart/2005/8/layout/cycle2"/>
    <dgm:cxn modelId="{35C56F73-AAAD-4E25-9473-760A53FE8326}" type="presParOf" srcId="{76A2CEA1-AC1E-4F6D-B3CF-086871E97DFB}" destId="{F083D1B7-BACB-4389-A658-F7100E131CED}" srcOrd="9" destOrd="0" presId="urn:microsoft.com/office/officeart/2005/8/layout/cycle2"/>
    <dgm:cxn modelId="{12749893-C093-4B25-B0AF-DE20E0AE8C97}" type="presParOf" srcId="{F083D1B7-BACB-4389-A658-F7100E131CED}" destId="{0144E8CD-98A8-44FF-A77E-AB89F279CC6C}"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C256E6-DDEC-4287-8F05-E58C9B8B3EAB}"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ru-RU"/>
        </a:p>
      </dgm:t>
    </dgm:pt>
    <dgm:pt modelId="{54E2426F-F1C6-4541-96C7-9E3ED4FA881F}">
      <dgm:prSet phldrT="[Текст]" custT="1"/>
      <dgm:spPr/>
      <dgm:t>
        <a:bodyPr/>
        <a:lstStyle/>
        <a:p>
          <a:r>
            <a:rPr lang="ru-RU" sz="3500" b="1" dirty="0" smtClean="0">
              <a:latin typeface="Times New Roman" pitchFamily="18" charset="0"/>
              <a:cs typeface="Times New Roman" pitchFamily="18" charset="0"/>
            </a:rPr>
            <a:t>КОНЕЦ</a:t>
          </a:r>
          <a:r>
            <a:rPr lang="ru-RU" sz="3500" b="1" dirty="0" smtClean="0">
              <a:latin typeface="Times New Roman" pitchFamily="18" charset="0"/>
              <a:cs typeface="Times New Roman" pitchFamily="18" charset="0"/>
              <a:sym typeface="Wingdings" pitchFamily="2" charset="2"/>
            </a:rPr>
            <a:t></a:t>
          </a:r>
          <a:endParaRPr lang="ru-RU" sz="3500" b="1" dirty="0">
            <a:latin typeface="Times New Roman" pitchFamily="18" charset="0"/>
            <a:cs typeface="Times New Roman" pitchFamily="18" charset="0"/>
          </a:endParaRPr>
        </a:p>
      </dgm:t>
    </dgm:pt>
    <dgm:pt modelId="{3CA2E076-1D39-4A8B-AA3D-896090E20B4E}" type="parTrans" cxnId="{31AAA4E8-CE79-4B73-A106-9443AA12E192}">
      <dgm:prSet/>
      <dgm:spPr/>
      <dgm:t>
        <a:bodyPr/>
        <a:lstStyle/>
        <a:p>
          <a:endParaRPr lang="ru-RU"/>
        </a:p>
      </dgm:t>
    </dgm:pt>
    <dgm:pt modelId="{D46985AF-3DE9-4BF3-BF67-143047EE66B5}" type="sibTrans" cxnId="{31AAA4E8-CE79-4B73-A106-9443AA12E192}">
      <dgm:prSet/>
      <dgm:spPr/>
      <dgm:t>
        <a:bodyPr/>
        <a:lstStyle/>
        <a:p>
          <a:endParaRPr lang="ru-RU"/>
        </a:p>
      </dgm:t>
    </dgm:pt>
    <dgm:pt modelId="{7B9692E3-F304-4F8B-9EC2-6C021BCE5BA5}">
      <dgm:prSet phldrT="[Текст]" custT="1"/>
      <dgm:spPr/>
      <dgm:t>
        <a:bodyPr/>
        <a:lstStyle/>
        <a:p>
          <a:endParaRPr lang="ru-RU" sz="3200" b="1" dirty="0">
            <a:solidFill>
              <a:schemeClr val="bg1"/>
            </a:solidFill>
            <a:latin typeface="Times New Roman" pitchFamily="18" charset="0"/>
            <a:cs typeface="Times New Roman" pitchFamily="18" charset="0"/>
          </a:endParaRPr>
        </a:p>
      </dgm:t>
    </dgm:pt>
    <dgm:pt modelId="{2285BEC8-67FF-4797-A87E-757A0A4830A9}" type="parTrans" cxnId="{8DEB14DA-E9C9-49EB-BDC5-7F6DC9032989}">
      <dgm:prSet/>
      <dgm:spPr/>
      <dgm:t>
        <a:bodyPr/>
        <a:lstStyle/>
        <a:p>
          <a:endParaRPr lang="ru-RU"/>
        </a:p>
      </dgm:t>
    </dgm:pt>
    <dgm:pt modelId="{F71C1B86-C983-49C9-9869-4945236A26C9}" type="sibTrans" cxnId="{8DEB14DA-E9C9-49EB-BDC5-7F6DC9032989}">
      <dgm:prSet/>
      <dgm:spPr/>
      <dgm:t>
        <a:bodyPr/>
        <a:lstStyle/>
        <a:p>
          <a:endParaRPr lang="ru-RU"/>
        </a:p>
      </dgm:t>
    </dgm:pt>
    <dgm:pt modelId="{A8238564-09C4-443E-AA68-9F10FE6D9B2E}">
      <dgm:prSet phldrT="[Текст]" custT="1"/>
      <dgm:spPr/>
      <dgm:t>
        <a:bodyPr/>
        <a:lstStyle/>
        <a:p>
          <a:endParaRPr lang="ru-RU" sz="3200" b="1" dirty="0">
            <a:solidFill>
              <a:srgbClr val="7030A0"/>
            </a:solidFill>
            <a:latin typeface="Times New Roman" pitchFamily="18" charset="0"/>
            <a:cs typeface="Times New Roman" pitchFamily="18" charset="0"/>
          </a:endParaRPr>
        </a:p>
      </dgm:t>
    </dgm:pt>
    <dgm:pt modelId="{A4A71275-0A07-4F48-B51B-8AB7964D99FB}" type="parTrans" cxnId="{228D6996-794F-4635-8F93-53DE6F11A614}">
      <dgm:prSet/>
      <dgm:spPr/>
      <dgm:t>
        <a:bodyPr/>
        <a:lstStyle/>
        <a:p>
          <a:endParaRPr lang="ru-RU"/>
        </a:p>
      </dgm:t>
    </dgm:pt>
    <dgm:pt modelId="{061EE3B0-5E9E-47F1-86EB-A7D6EE3FA85B}" type="sibTrans" cxnId="{228D6996-794F-4635-8F93-53DE6F11A614}">
      <dgm:prSet/>
      <dgm:spPr/>
      <dgm:t>
        <a:bodyPr/>
        <a:lstStyle/>
        <a:p>
          <a:endParaRPr lang="ru-RU"/>
        </a:p>
      </dgm:t>
    </dgm:pt>
    <dgm:pt modelId="{F5E421E8-404A-4458-9BAB-88136E54E52F}">
      <dgm:prSet phldrT="[Текст]" custT="1"/>
      <dgm:spPr/>
      <dgm:t>
        <a:bodyPr/>
        <a:lstStyle/>
        <a:p>
          <a:endParaRPr lang="ru-RU" sz="3200" b="1" dirty="0">
            <a:solidFill>
              <a:srgbClr val="7030A0"/>
            </a:solidFill>
            <a:latin typeface="Times New Roman" pitchFamily="18" charset="0"/>
            <a:cs typeface="Times New Roman" pitchFamily="18" charset="0"/>
          </a:endParaRPr>
        </a:p>
      </dgm:t>
    </dgm:pt>
    <dgm:pt modelId="{C8E46968-50E1-4632-BFB1-319250F998EB}" type="parTrans" cxnId="{FCBFC6D8-83BD-48F9-87DF-E39ED18415C4}">
      <dgm:prSet/>
      <dgm:spPr/>
      <dgm:t>
        <a:bodyPr/>
        <a:lstStyle/>
        <a:p>
          <a:endParaRPr lang="ru-RU"/>
        </a:p>
      </dgm:t>
    </dgm:pt>
    <dgm:pt modelId="{DDDF527C-8DD8-4787-860D-10A03D175C9C}" type="sibTrans" cxnId="{FCBFC6D8-83BD-48F9-87DF-E39ED18415C4}">
      <dgm:prSet/>
      <dgm:spPr/>
      <dgm:t>
        <a:bodyPr/>
        <a:lstStyle/>
        <a:p>
          <a:endParaRPr lang="ru-RU"/>
        </a:p>
      </dgm:t>
    </dgm:pt>
    <dgm:pt modelId="{563BA40E-126F-4386-8B53-81F6A59F0E41}">
      <dgm:prSet phldrT="[Текст]" custT="1"/>
      <dgm:spPr/>
      <dgm:t>
        <a:bodyPr/>
        <a:lstStyle/>
        <a:p>
          <a:endParaRPr lang="ru-RU" sz="2800" b="1" dirty="0">
            <a:latin typeface="Times New Roman" pitchFamily="18" charset="0"/>
            <a:cs typeface="Times New Roman" pitchFamily="18" charset="0"/>
          </a:endParaRPr>
        </a:p>
      </dgm:t>
    </dgm:pt>
    <dgm:pt modelId="{425B7198-4036-43F7-A0B9-E31EE38E5256}" type="parTrans" cxnId="{32F5B4E2-3B9E-4B63-85F4-41F602F287BC}">
      <dgm:prSet/>
      <dgm:spPr/>
      <dgm:t>
        <a:bodyPr/>
        <a:lstStyle/>
        <a:p>
          <a:endParaRPr lang="ru-RU"/>
        </a:p>
      </dgm:t>
    </dgm:pt>
    <dgm:pt modelId="{AA674689-2D42-4E93-BDBD-3BB98BB9A23C}" type="sibTrans" cxnId="{32F5B4E2-3B9E-4B63-85F4-41F602F287BC}">
      <dgm:prSet/>
      <dgm:spPr/>
      <dgm:t>
        <a:bodyPr/>
        <a:lstStyle/>
        <a:p>
          <a:endParaRPr lang="ru-RU"/>
        </a:p>
      </dgm:t>
    </dgm:pt>
    <dgm:pt modelId="{59786561-E4B2-460D-B351-AEE605E09295}" type="pres">
      <dgm:prSet presAssocID="{10C256E6-DDEC-4287-8F05-E58C9B8B3EAB}" presName="Name0" presStyleCnt="0">
        <dgm:presLayoutVars>
          <dgm:chMax val="1"/>
          <dgm:dir/>
          <dgm:animLvl val="ctr"/>
          <dgm:resizeHandles val="exact"/>
        </dgm:presLayoutVars>
      </dgm:prSet>
      <dgm:spPr/>
      <dgm:t>
        <a:bodyPr/>
        <a:lstStyle/>
        <a:p>
          <a:endParaRPr lang="ru-RU"/>
        </a:p>
      </dgm:t>
    </dgm:pt>
    <dgm:pt modelId="{039F6C3E-8640-48DE-9BF2-C601AA409631}" type="pres">
      <dgm:prSet presAssocID="{54E2426F-F1C6-4541-96C7-9E3ED4FA881F}" presName="centerShape" presStyleLbl="node0" presStyleIdx="0" presStyleCnt="1" custScaleX="143924" custLinFactNeighborX="903"/>
      <dgm:spPr/>
      <dgm:t>
        <a:bodyPr/>
        <a:lstStyle/>
        <a:p>
          <a:endParaRPr lang="ru-RU"/>
        </a:p>
      </dgm:t>
    </dgm:pt>
    <dgm:pt modelId="{198B1CE4-13F2-47D0-A7B4-3A371097161D}" type="pres">
      <dgm:prSet presAssocID="{7B9692E3-F304-4F8B-9EC2-6C021BCE5BA5}" presName="node" presStyleLbl="node1" presStyleIdx="0" presStyleCnt="4" custScaleX="253912" custScaleY="128385" custRadScaleRad="86946" custRadScaleInc="2247">
        <dgm:presLayoutVars>
          <dgm:bulletEnabled val="1"/>
        </dgm:presLayoutVars>
      </dgm:prSet>
      <dgm:spPr/>
      <dgm:t>
        <a:bodyPr/>
        <a:lstStyle/>
        <a:p>
          <a:endParaRPr lang="ru-RU"/>
        </a:p>
      </dgm:t>
    </dgm:pt>
    <dgm:pt modelId="{1159DC61-1A0C-4F3A-9AE7-CB281543541F}" type="pres">
      <dgm:prSet presAssocID="{7B9692E3-F304-4F8B-9EC2-6C021BCE5BA5}" presName="dummy" presStyleCnt="0"/>
      <dgm:spPr/>
    </dgm:pt>
    <dgm:pt modelId="{354AC148-DB6F-4919-99AE-32968569DE1C}" type="pres">
      <dgm:prSet presAssocID="{F71C1B86-C983-49C9-9869-4945236A26C9}" presName="sibTrans" presStyleLbl="sibTrans2D1" presStyleIdx="0" presStyleCnt="4"/>
      <dgm:spPr/>
      <dgm:t>
        <a:bodyPr/>
        <a:lstStyle/>
        <a:p>
          <a:endParaRPr lang="ru-RU"/>
        </a:p>
      </dgm:t>
    </dgm:pt>
    <dgm:pt modelId="{4A305164-D912-4370-A7A6-6405C7D1D6EA}" type="pres">
      <dgm:prSet presAssocID="{A8238564-09C4-443E-AA68-9F10FE6D9B2E}" presName="node" presStyleLbl="node1" presStyleIdx="1" presStyleCnt="4" custScaleX="192528" custScaleY="161763" custRadScaleRad="127577" custRadScaleInc="4633">
        <dgm:presLayoutVars>
          <dgm:bulletEnabled val="1"/>
        </dgm:presLayoutVars>
      </dgm:prSet>
      <dgm:spPr/>
      <dgm:t>
        <a:bodyPr/>
        <a:lstStyle/>
        <a:p>
          <a:endParaRPr lang="ru-RU"/>
        </a:p>
      </dgm:t>
    </dgm:pt>
    <dgm:pt modelId="{EB54B87E-9FB0-4588-8D10-E5917E1EF3BE}" type="pres">
      <dgm:prSet presAssocID="{A8238564-09C4-443E-AA68-9F10FE6D9B2E}" presName="dummy" presStyleCnt="0"/>
      <dgm:spPr/>
    </dgm:pt>
    <dgm:pt modelId="{9BA960E2-25F8-4C7A-9C1D-6D958E0003B0}" type="pres">
      <dgm:prSet presAssocID="{061EE3B0-5E9E-47F1-86EB-A7D6EE3FA85B}" presName="sibTrans" presStyleLbl="sibTrans2D1" presStyleIdx="1" presStyleCnt="4"/>
      <dgm:spPr/>
      <dgm:t>
        <a:bodyPr/>
        <a:lstStyle/>
        <a:p>
          <a:endParaRPr lang="ru-RU"/>
        </a:p>
      </dgm:t>
    </dgm:pt>
    <dgm:pt modelId="{36ED875A-CE97-465D-B46E-6D5D754592B2}" type="pres">
      <dgm:prSet presAssocID="{F5E421E8-404A-4458-9BAB-88136E54E52F}" presName="node" presStyleLbl="node1" presStyleIdx="2" presStyleCnt="4" custScaleX="262874" custScaleY="126896" custRadScaleRad="88815" custRadScaleInc="-8561">
        <dgm:presLayoutVars>
          <dgm:bulletEnabled val="1"/>
        </dgm:presLayoutVars>
      </dgm:prSet>
      <dgm:spPr/>
      <dgm:t>
        <a:bodyPr/>
        <a:lstStyle/>
        <a:p>
          <a:endParaRPr lang="ru-RU"/>
        </a:p>
      </dgm:t>
    </dgm:pt>
    <dgm:pt modelId="{2FA9155F-519C-48D4-9E7C-35A31B76E15B}" type="pres">
      <dgm:prSet presAssocID="{F5E421E8-404A-4458-9BAB-88136E54E52F}" presName="dummy" presStyleCnt="0"/>
      <dgm:spPr/>
    </dgm:pt>
    <dgm:pt modelId="{48AD8652-91EE-4B4F-A99C-A9C16647DF66}" type="pres">
      <dgm:prSet presAssocID="{DDDF527C-8DD8-4787-860D-10A03D175C9C}" presName="sibTrans" presStyleLbl="sibTrans2D1" presStyleIdx="2" presStyleCnt="4"/>
      <dgm:spPr/>
      <dgm:t>
        <a:bodyPr/>
        <a:lstStyle/>
        <a:p>
          <a:endParaRPr lang="ru-RU"/>
        </a:p>
      </dgm:t>
    </dgm:pt>
    <dgm:pt modelId="{3B9ED51A-4CA2-4F3A-B31F-647761B8A9C1}" type="pres">
      <dgm:prSet presAssocID="{563BA40E-126F-4386-8B53-81F6A59F0E41}" presName="node" presStyleLbl="node1" presStyleIdx="3" presStyleCnt="4" custScaleX="198390" custScaleY="161344" custRadScaleRad="107009">
        <dgm:presLayoutVars>
          <dgm:bulletEnabled val="1"/>
        </dgm:presLayoutVars>
      </dgm:prSet>
      <dgm:spPr/>
      <dgm:t>
        <a:bodyPr/>
        <a:lstStyle/>
        <a:p>
          <a:endParaRPr lang="ru-RU"/>
        </a:p>
      </dgm:t>
    </dgm:pt>
    <dgm:pt modelId="{5AA5DE5A-D977-4850-9203-4C1C5316066B}" type="pres">
      <dgm:prSet presAssocID="{563BA40E-126F-4386-8B53-81F6A59F0E41}" presName="dummy" presStyleCnt="0"/>
      <dgm:spPr/>
    </dgm:pt>
    <dgm:pt modelId="{8E91B5A8-BB8C-4727-AE57-03700858E20F}" type="pres">
      <dgm:prSet presAssocID="{AA674689-2D42-4E93-BDBD-3BB98BB9A23C}" presName="sibTrans" presStyleLbl="sibTrans2D1" presStyleIdx="3" presStyleCnt="4"/>
      <dgm:spPr/>
      <dgm:t>
        <a:bodyPr/>
        <a:lstStyle/>
        <a:p>
          <a:endParaRPr lang="ru-RU"/>
        </a:p>
      </dgm:t>
    </dgm:pt>
  </dgm:ptLst>
  <dgm:cxnLst>
    <dgm:cxn modelId="{8703FBB1-5D39-479F-8F0A-497AFAD8A4A4}" type="presOf" srcId="{54E2426F-F1C6-4541-96C7-9E3ED4FA881F}" destId="{039F6C3E-8640-48DE-9BF2-C601AA409631}" srcOrd="0" destOrd="0" presId="urn:microsoft.com/office/officeart/2005/8/layout/radial6"/>
    <dgm:cxn modelId="{8A83CDA8-15D9-4CC1-A8DA-F39679629E13}" type="presOf" srcId="{F5E421E8-404A-4458-9BAB-88136E54E52F}" destId="{36ED875A-CE97-465D-B46E-6D5D754592B2}" srcOrd="0" destOrd="0" presId="urn:microsoft.com/office/officeart/2005/8/layout/radial6"/>
    <dgm:cxn modelId="{228D6996-794F-4635-8F93-53DE6F11A614}" srcId="{54E2426F-F1C6-4541-96C7-9E3ED4FA881F}" destId="{A8238564-09C4-443E-AA68-9F10FE6D9B2E}" srcOrd="1" destOrd="0" parTransId="{A4A71275-0A07-4F48-B51B-8AB7964D99FB}" sibTransId="{061EE3B0-5E9E-47F1-86EB-A7D6EE3FA85B}"/>
    <dgm:cxn modelId="{489375B9-1DF5-4C35-B63E-483FDB11E600}" type="presOf" srcId="{10C256E6-DDEC-4287-8F05-E58C9B8B3EAB}" destId="{59786561-E4B2-460D-B351-AEE605E09295}" srcOrd="0" destOrd="0" presId="urn:microsoft.com/office/officeart/2005/8/layout/radial6"/>
    <dgm:cxn modelId="{C306E1C9-7EBA-4259-BADD-02E1B542E232}" type="presOf" srcId="{7B9692E3-F304-4F8B-9EC2-6C021BCE5BA5}" destId="{198B1CE4-13F2-47D0-A7B4-3A371097161D}" srcOrd="0" destOrd="0" presId="urn:microsoft.com/office/officeart/2005/8/layout/radial6"/>
    <dgm:cxn modelId="{ABF02896-BE40-49A9-80EC-ACCE545F7D79}" type="presOf" srcId="{DDDF527C-8DD8-4787-860D-10A03D175C9C}" destId="{48AD8652-91EE-4B4F-A99C-A9C16647DF66}" srcOrd="0" destOrd="0" presId="urn:microsoft.com/office/officeart/2005/8/layout/radial6"/>
    <dgm:cxn modelId="{29701528-16EA-4B4B-BA4F-474893F0F94B}" type="presOf" srcId="{AA674689-2D42-4E93-BDBD-3BB98BB9A23C}" destId="{8E91B5A8-BB8C-4727-AE57-03700858E20F}" srcOrd="0" destOrd="0" presId="urn:microsoft.com/office/officeart/2005/8/layout/radial6"/>
    <dgm:cxn modelId="{31AAA4E8-CE79-4B73-A106-9443AA12E192}" srcId="{10C256E6-DDEC-4287-8F05-E58C9B8B3EAB}" destId="{54E2426F-F1C6-4541-96C7-9E3ED4FA881F}" srcOrd="0" destOrd="0" parTransId="{3CA2E076-1D39-4A8B-AA3D-896090E20B4E}" sibTransId="{D46985AF-3DE9-4BF3-BF67-143047EE66B5}"/>
    <dgm:cxn modelId="{8DEB14DA-E9C9-49EB-BDC5-7F6DC9032989}" srcId="{54E2426F-F1C6-4541-96C7-9E3ED4FA881F}" destId="{7B9692E3-F304-4F8B-9EC2-6C021BCE5BA5}" srcOrd="0" destOrd="0" parTransId="{2285BEC8-67FF-4797-A87E-757A0A4830A9}" sibTransId="{F71C1B86-C983-49C9-9869-4945236A26C9}"/>
    <dgm:cxn modelId="{7949D96C-DF3F-4E13-95F0-BD74B2F8246F}" type="presOf" srcId="{F71C1B86-C983-49C9-9869-4945236A26C9}" destId="{354AC148-DB6F-4919-99AE-32968569DE1C}" srcOrd="0" destOrd="0" presId="urn:microsoft.com/office/officeart/2005/8/layout/radial6"/>
    <dgm:cxn modelId="{7BC8CA28-3689-4C3C-A0C7-13FF6FF981B4}" type="presOf" srcId="{563BA40E-126F-4386-8B53-81F6A59F0E41}" destId="{3B9ED51A-4CA2-4F3A-B31F-647761B8A9C1}" srcOrd="0" destOrd="0" presId="urn:microsoft.com/office/officeart/2005/8/layout/radial6"/>
    <dgm:cxn modelId="{FCBFC6D8-83BD-48F9-87DF-E39ED18415C4}" srcId="{54E2426F-F1C6-4541-96C7-9E3ED4FA881F}" destId="{F5E421E8-404A-4458-9BAB-88136E54E52F}" srcOrd="2" destOrd="0" parTransId="{C8E46968-50E1-4632-BFB1-319250F998EB}" sibTransId="{DDDF527C-8DD8-4787-860D-10A03D175C9C}"/>
    <dgm:cxn modelId="{C52F3395-ADBC-4367-ABD6-32B468C3F5C8}" type="presOf" srcId="{061EE3B0-5E9E-47F1-86EB-A7D6EE3FA85B}" destId="{9BA960E2-25F8-4C7A-9C1D-6D958E0003B0}" srcOrd="0" destOrd="0" presId="urn:microsoft.com/office/officeart/2005/8/layout/radial6"/>
    <dgm:cxn modelId="{32F5B4E2-3B9E-4B63-85F4-41F602F287BC}" srcId="{54E2426F-F1C6-4541-96C7-9E3ED4FA881F}" destId="{563BA40E-126F-4386-8B53-81F6A59F0E41}" srcOrd="3" destOrd="0" parTransId="{425B7198-4036-43F7-A0B9-E31EE38E5256}" sibTransId="{AA674689-2D42-4E93-BDBD-3BB98BB9A23C}"/>
    <dgm:cxn modelId="{40718577-B20A-4938-B59B-0C4E28BEEA63}" type="presOf" srcId="{A8238564-09C4-443E-AA68-9F10FE6D9B2E}" destId="{4A305164-D912-4370-A7A6-6405C7D1D6EA}" srcOrd="0" destOrd="0" presId="urn:microsoft.com/office/officeart/2005/8/layout/radial6"/>
    <dgm:cxn modelId="{94FC6BDD-6E5E-424A-AC62-8B835857E66C}" type="presParOf" srcId="{59786561-E4B2-460D-B351-AEE605E09295}" destId="{039F6C3E-8640-48DE-9BF2-C601AA409631}" srcOrd="0" destOrd="0" presId="urn:microsoft.com/office/officeart/2005/8/layout/radial6"/>
    <dgm:cxn modelId="{609A688D-BD38-4B44-B30F-FD9C47A61A52}" type="presParOf" srcId="{59786561-E4B2-460D-B351-AEE605E09295}" destId="{198B1CE4-13F2-47D0-A7B4-3A371097161D}" srcOrd="1" destOrd="0" presId="urn:microsoft.com/office/officeart/2005/8/layout/radial6"/>
    <dgm:cxn modelId="{C36899FF-13C8-4A9D-ADF4-2072718056B8}" type="presParOf" srcId="{59786561-E4B2-460D-B351-AEE605E09295}" destId="{1159DC61-1A0C-4F3A-9AE7-CB281543541F}" srcOrd="2" destOrd="0" presId="urn:microsoft.com/office/officeart/2005/8/layout/radial6"/>
    <dgm:cxn modelId="{FBD971FE-A787-4EC4-A5EF-9695816FFB2B}" type="presParOf" srcId="{59786561-E4B2-460D-B351-AEE605E09295}" destId="{354AC148-DB6F-4919-99AE-32968569DE1C}" srcOrd="3" destOrd="0" presId="urn:microsoft.com/office/officeart/2005/8/layout/radial6"/>
    <dgm:cxn modelId="{152254B3-28A2-41FC-B905-AA8FF8C5380D}" type="presParOf" srcId="{59786561-E4B2-460D-B351-AEE605E09295}" destId="{4A305164-D912-4370-A7A6-6405C7D1D6EA}" srcOrd="4" destOrd="0" presId="urn:microsoft.com/office/officeart/2005/8/layout/radial6"/>
    <dgm:cxn modelId="{3B5B215E-44AD-4BFC-A79F-4AD042CCF67B}" type="presParOf" srcId="{59786561-E4B2-460D-B351-AEE605E09295}" destId="{EB54B87E-9FB0-4588-8D10-E5917E1EF3BE}" srcOrd="5" destOrd="0" presId="urn:microsoft.com/office/officeart/2005/8/layout/radial6"/>
    <dgm:cxn modelId="{0CE88363-7EF5-426B-82D2-A9E6E2C48828}" type="presParOf" srcId="{59786561-E4B2-460D-B351-AEE605E09295}" destId="{9BA960E2-25F8-4C7A-9C1D-6D958E0003B0}" srcOrd="6" destOrd="0" presId="urn:microsoft.com/office/officeart/2005/8/layout/radial6"/>
    <dgm:cxn modelId="{612A280C-625C-4376-8CDC-CD251D073016}" type="presParOf" srcId="{59786561-E4B2-460D-B351-AEE605E09295}" destId="{36ED875A-CE97-465D-B46E-6D5D754592B2}" srcOrd="7" destOrd="0" presId="urn:microsoft.com/office/officeart/2005/8/layout/radial6"/>
    <dgm:cxn modelId="{99AE2E94-5FB1-4E82-A35A-C96A6B7F1AF8}" type="presParOf" srcId="{59786561-E4B2-460D-B351-AEE605E09295}" destId="{2FA9155F-519C-48D4-9E7C-35A31B76E15B}" srcOrd="8" destOrd="0" presId="urn:microsoft.com/office/officeart/2005/8/layout/radial6"/>
    <dgm:cxn modelId="{C1905B0F-17F7-4375-896A-9BD5E30A48BB}" type="presParOf" srcId="{59786561-E4B2-460D-B351-AEE605E09295}" destId="{48AD8652-91EE-4B4F-A99C-A9C16647DF66}" srcOrd="9" destOrd="0" presId="urn:microsoft.com/office/officeart/2005/8/layout/radial6"/>
    <dgm:cxn modelId="{E573F440-8EA3-4FDB-9176-8B1345C869DE}" type="presParOf" srcId="{59786561-E4B2-460D-B351-AEE605E09295}" destId="{3B9ED51A-4CA2-4F3A-B31F-647761B8A9C1}" srcOrd="10" destOrd="0" presId="urn:microsoft.com/office/officeart/2005/8/layout/radial6"/>
    <dgm:cxn modelId="{2026296C-4F59-43EB-B2E6-0FA8852C4116}" type="presParOf" srcId="{59786561-E4B2-460D-B351-AEE605E09295}" destId="{5AA5DE5A-D977-4850-9203-4C1C5316066B}" srcOrd="11" destOrd="0" presId="urn:microsoft.com/office/officeart/2005/8/layout/radial6"/>
    <dgm:cxn modelId="{3CFEE76F-506A-41DE-B5EC-F8AD358AA8E7}" type="presParOf" srcId="{59786561-E4B2-460D-B351-AEE605E09295}" destId="{8E91B5A8-BB8C-4727-AE57-03700858E20F}"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70AB55-88E9-45B0-9C35-4E1490FF9C29}">
      <dsp:nvSpPr>
        <dsp:cNvPr id="0" name=""/>
        <dsp:cNvSpPr/>
      </dsp:nvSpPr>
      <dsp:spPr>
        <a:xfrm>
          <a:off x="2453845" y="-401398"/>
          <a:ext cx="2651553" cy="2295232"/>
        </a:xfrm>
        <a:prstGeom prst="ellipse">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ru-RU" sz="4800" b="1" kern="1200" dirty="0">
            <a:latin typeface="Gabriola" pitchFamily="82" charset="0"/>
          </a:endParaRPr>
        </a:p>
      </dsp:txBody>
      <dsp:txXfrm>
        <a:off x="2453845" y="-401398"/>
        <a:ext cx="2651553" cy="2295232"/>
      </dsp:txXfrm>
    </dsp:sp>
    <dsp:sp modelId="{A5759C53-F2C2-44DE-B1A2-5EBE6340AD2B}">
      <dsp:nvSpPr>
        <dsp:cNvPr id="0" name=""/>
        <dsp:cNvSpPr/>
      </dsp:nvSpPr>
      <dsp:spPr>
        <a:xfrm rot="12960000">
          <a:off x="4449322" y="1093502"/>
          <a:ext cx="278787" cy="481110"/>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2960000">
        <a:off x="4449322" y="1093502"/>
        <a:ext cx="278787" cy="481110"/>
      </dsp:txXfrm>
    </dsp:sp>
    <dsp:sp modelId="{B11B9CE8-E0E6-482B-82A3-280E4BFC8C65}">
      <dsp:nvSpPr>
        <dsp:cNvPr id="0" name=""/>
        <dsp:cNvSpPr/>
      </dsp:nvSpPr>
      <dsp:spPr>
        <a:xfrm>
          <a:off x="3920433" y="813367"/>
          <a:ext cx="3180989" cy="2381433"/>
        </a:xfrm>
        <a:prstGeom prst="ellipse">
          <a:avLst/>
        </a:prstGeom>
        <a:solidFill>
          <a:schemeClr val="accent2">
            <a:hueOff val="-3158839"/>
            <a:satOff val="5324"/>
            <a:lumOff val="-652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ru-RU" sz="6500" b="1" kern="1200" dirty="0">
            <a:latin typeface="Gabriola" pitchFamily="82" charset="0"/>
          </a:endParaRPr>
        </a:p>
      </dsp:txBody>
      <dsp:txXfrm>
        <a:off x="3920433" y="813367"/>
        <a:ext cx="3180989" cy="2381433"/>
      </dsp:txXfrm>
    </dsp:sp>
    <dsp:sp modelId="{4D47DA8F-1F64-4CF4-9CC6-CA56D68C9B33}">
      <dsp:nvSpPr>
        <dsp:cNvPr id="0" name=""/>
        <dsp:cNvSpPr/>
      </dsp:nvSpPr>
      <dsp:spPr>
        <a:xfrm rot="17280000">
          <a:off x="5123918" y="2876098"/>
          <a:ext cx="51027" cy="481110"/>
        </a:xfrm>
        <a:prstGeom prst="rightArrow">
          <a:avLst>
            <a:gd name="adj1" fmla="val 60000"/>
            <a:gd name="adj2" fmla="val 50000"/>
          </a:avLst>
        </a:prstGeom>
        <a:solidFill>
          <a:schemeClr val="accent2">
            <a:hueOff val="-3158839"/>
            <a:satOff val="5324"/>
            <a:lumOff val="-652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7280000">
        <a:off x="5123918" y="2876098"/>
        <a:ext cx="51027" cy="481110"/>
      </dsp:txXfrm>
    </dsp:sp>
    <dsp:sp modelId="{F782A424-ECC7-4942-946B-6802433DA38F}">
      <dsp:nvSpPr>
        <dsp:cNvPr id="0" name=""/>
        <dsp:cNvSpPr/>
      </dsp:nvSpPr>
      <dsp:spPr>
        <a:xfrm>
          <a:off x="3784221" y="3024069"/>
          <a:ext cx="2130814" cy="2030571"/>
        </a:xfrm>
        <a:prstGeom prst="ellipse">
          <a:avLst/>
        </a:prstGeom>
        <a:solidFill>
          <a:schemeClr val="accent2">
            <a:hueOff val="-6317677"/>
            <a:satOff val="10648"/>
            <a:lumOff val="-1304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ru-RU" sz="3200" b="1" kern="1200" dirty="0">
            <a:latin typeface="Gabriola" pitchFamily="82" charset="0"/>
          </a:endParaRPr>
        </a:p>
      </dsp:txBody>
      <dsp:txXfrm>
        <a:off x="3784221" y="3024069"/>
        <a:ext cx="2130814" cy="2030571"/>
      </dsp:txXfrm>
    </dsp:sp>
    <dsp:sp modelId="{CFA5706D-B6A8-4EE6-BDA6-BC7E8381AF53}">
      <dsp:nvSpPr>
        <dsp:cNvPr id="0" name=""/>
        <dsp:cNvSpPr/>
      </dsp:nvSpPr>
      <dsp:spPr>
        <a:xfrm>
          <a:off x="3798165" y="3798799"/>
          <a:ext cx="33593" cy="481110"/>
        </a:xfrm>
        <a:prstGeom prst="rightArrow">
          <a:avLst>
            <a:gd name="adj1" fmla="val 60000"/>
            <a:gd name="adj2" fmla="val 50000"/>
          </a:avLst>
        </a:prstGeom>
        <a:solidFill>
          <a:schemeClr val="accent2">
            <a:hueOff val="-6317677"/>
            <a:satOff val="10648"/>
            <a:lumOff val="-1304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3798165" y="3798799"/>
        <a:ext cx="33593" cy="481110"/>
      </dsp:txXfrm>
    </dsp:sp>
    <dsp:sp modelId="{1DA47DD2-31D2-4C5A-A09E-E32699C02444}">
      <dsp:nvSpPr>
        <dsp:cNvPr id="0" name=""/>
        <dsp:cNvSpPr/>
      </dsp:nvSpPr>
      <dsp:spPr>
        <a:xfrm>
          <a:off x="1571630" y="2956086"/>
          <a:ext cx="2275974" cy="2166537"/>
        </a:xfrm>
        <a:prstGeom prst="ellipse">
          <a:avLst/>
        </a:prstGeom>
        <a:solidFill>
          <a:schemeClr val="accent2">
            <a:hueOff val="-9476516"/>
            <a:satOff val="15973"/>
            <a:lumOff val="-19559"/>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ru-RU" sz="3200" b="1" kern="1200" dirty="0">
            <a:solidFill>
              <a:schemeClr val="bg1"/>
            </a:solidFill>
            <a:latin typeface="Gabriola" pitchFamily="82" charset="0"/>
          </a:endParaRPr>
        </a:p>
      </dsp:txBody>
      <dsp:txXfrm>
        <a:off x="1571630" y="2956086"/>
        <a:ext cx="2275974" cy="2166537"/>
      </dsp:txXfrm>
    </dsp:sp>
    <dsp:sp modelId="{17BAC770-427F-4C1E-8F0E-18537935917B}">
      <dsp:nvSpPr>
        <dsp:cNvPr id="0" name=""/>
        <dsp:cNvSpPr/>
      </dsp:nvSpPr>
      <dsp:spPr>
        <a:xfrm rot="4320000">
          <a:off x="2349310" y="2860253"/>
          <a:ext cx="110709" cy="481110"/>
        </a:xfrm>
        <a:prstGeom prst="rightArrow">
          <a:avLst>
            <a:gd name="adj1" fmla="val 60000"/>
            <a:gd name="adj2" fmla="val 50000"/>
          </a:avLst>
        </a:prstGeom>
        <a:solidFill>
          <a:schemeClr val="accent2">
            <a:hueOff val="-9476516"/>
            <a:satOff val="15973"/>
            <a:lumOff val="-1955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4320000">
        <a:off x="2349310" y="2860253"/>
        <a:ext cx="110709" cy="481110"/>
      </dsp:txXfrm>
    </dsp:sp>
    <dsp:sp modelId="{533A182D-A393-4D7A-9326-957918127773}">
      <dsp:nvSpPr>
        <dsp:cNvPr id="0" name=""/>
        <dsp:cNvSpPr/>
      </dsp:nvSpPr>
      <dsp:spPr>
        <a:xfrm>
          <a:off x="442377" y="768128"/>
          <a:ext cx="3211880" cy="2471910"/>
        </a:xfrm>
        <a:prstGeom prst="ellipse">
          <a:avLst/>
        </a:prstGeom>
        <a:solidFill>
          <a:schemeClr val="accent2">
            <a:hueOff val="-12635355"/>
            <a:satOff val="21297"/>
            <a:lumOff val="-26079"/>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b="1" kern="1200" dirty="0">
            <a:latin typeface="Gabriola" pitchFamily="82" charset="0"/>
          </a:endParaRPr>
        </a:p>
      </dsp:txBody>
      <dsp:txXfrm>
        <a:off x="442377" y="768128"/>
        <a:ext cx="3211880" cy="2471910"/>
      </dsp:txXfrm>
    </dsp:sp>
    <dsp:sp modelId="{F083D1B7-BACB-4389-A658-F7100E131CED}">
      <dsp:nvSpPr>
        <dsp:cNvPr id="0" name=""/>
        <dsp:cNvSpPr/>
      </dsp:nvSpPr>
      <dsp:spPr>
        <a:xfrm rot="2128698">
          <a:off x="2779550" y="1829880"/>
          <a:ext cx="453107" cy="45719"/>
        </a:xfrm>
        <a:prstGeom prst="rightArrow">
          <a:avLst>
            <a:gd name="adj1" fmla="val 60000"/>
            <a:gd name="adj2" fmla="val 50000"/>
          </a:avLst>
        </a:prstGeom>
        <a:solidFill>
          <a:schemeClr val="accent2">
            <a:hueOff val="-12635355"/>
            <a:satOff val="21297"/>
            <a:lumOff val="-2607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rot="2128698">
        <a:off x="2779550" y="1829880"/>
        <a:ext cx="453107" cy="457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pPr/>
              <a:t>11/23/2014</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11/23/2014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11/23/2014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pPr/>
              <a:t>11/23/2014</a:t>
            </a:fld>
            <a:endParaRPr lang="en-US"/>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pPr/>
              <a:t>11/23/2014</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11/23/2014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11/23/2014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pPr/>
              <a:t>11/23/2014</a:t>
            </a:fld>
            <a:endParaRPr lang="en-US"/>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11/23/2014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pPr/>
              <a:t>11/23/2014</a:t>
            </a:fld>
            <a:endParaRPr lang="en-US"/>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EAF463A-BC7C-46EE-9F1E-7F377CCA4891}" type="datetimeFigureOut">
              <a:rPr lang="en-US" smtClean="0"/>
              <a:pPr/>
              <a:t>11/23/2014</a:t>
            </a:fld>
            <a:endParaRPr lang="en-US"/>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pPr/>
              <a:t>11/23/2014</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410200"/>
            <a:ext cx="9144000" cy="1447800"/>
          </a:xfrm>
        </p:spPr>
        <p:txBody>
          <a:bodyPr>
            <a:noAutofit/>
          </a:bodyPr>
          <a:lstStyle/>
          <a:p>
            <a:endParaRPr lang="ru-RU" sz="3600" dirty="0" smtClean="0">
              <a:solidFill>
                <a:schemeClr val="tx1"/>
              </a:solidFill>
              <a:latin typeface="Times New Roman" pitchFamily="18" charset="0"/>
              <a:ea typeface="PMingLiU" pitchFamily="18" charset="-120"/>
              <a:cs typeface="Times New Roman" pitchFamily="18" charset="0"/>
            </a:endParaRPr>
          </a:p>
          <a:p>
            <a:r>
              <a:rPr lang="ru-RU" sz="3600" dirty="0" smtClean="0">
                <a:solidFill>
                  <a:schemeClr val="tx1"/>
                </a:solidFill>
                <a:latin typeface="Times New Roman" pitchFamily="18" charset="0"/>
                <a:ea typeface="PMingLiU" pitchFamily="18" charset="-120"/>
                <a:cs typeface="Times New Roman" pitchFamily="18" charset="0"/>
              </a:rPr>
              <a:t>    Роль семьи в развитии общения ребенка</a:t>
            </a:r>
            <a:endParaRPr lang="ru-RU" sz="3600" dirty="0">
              <a:solidFill>
                <a:schemeClr val="tx1"/>
              </a:solidFill>
              <a:latin typeface="Times New Roman" pitchFamily="18" charset="0"/>
              <a:ea typeface="PMingLiU" pitchFamily="18" charset="-120"/>
              <a:cs typeface="Times New Roman" pitchFamily="18" charset="0"/>
            </a:endParaRPr>
          </a:p>
        </p:txBody>
      </p:sp>
      <p:pic>
        <p:nvPicPr>
          <p:cNvPr id="5" name="Рисунок 4" descr="x_4cb50494.jpg"/>
          <p:cNvPicPr>
            <a:picLocks noChangeAspect="1"/>
          </p:cNvPicPr>
          <p:nvPr/>
        </p:nvPicPr>
        <p:blipFill>
          <a:blip r:embed="rId2" cstate="print"/>
          <a:stretch>
            <a:fillRect/>
          </a:stretch>
        </p:blipFill>
        <p:spPr>
          <a:xfrm>
            <a:off x="1542622" y="457200"/>
            <a:ext cx="6229778" cy="5410200"/>
          </a:xfrm>
          <a:prstGeom prst="rect">
            <a:avLst/>
          </a:prstGeom>
          <a:ln>
            <a:noFill/>
          </a:ln>
          <a:effectLst>
            <a:softEdge rad="635000"/>
          </a:effectLst>
        </p:spPr>
      </p:pic>
      <p:sp>
        <p:nvSpPr>
          <p:cNvPr id="6" name="Прямоугольник 5"/>
          <p:cNvSpPr/>
          <p:nvPr/>
        </p:nvSpPr>
        <p:spPr>
          <a:xfrm>
            <a:off x="1994671" y="5181600"/>
            <a:ext cx="714932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Выполнила студентка 4 курса Салихзянова А</a:t>
            </a: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advTm="1042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3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410200" y="0"/>
            <a:ext cx="3733800" cy="6858000"/>
          </a:xfrm>
          <a:solidFill>
            <a:srgbClr val="FFFF00"/>
          </a:solidFill>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ctr">
              <a:buNone/>
            </a:pPr>
            <a:r>
              <a:rPr lang="ru-RU" sz="9600" dirty="0" smtClean="0">
                <a:latin typeface="Times New Roman" pitchFamily="18" charset="0"/>
                <a:cs typeface="Times New Roman" pitchFamily="18" charset="0"/>
              </a:rPr>
              <a:t>Еще не родившийся ребенок – это формирующееся человеческое существо. Влияние отношений матери к еще не родившемуся ребенку исключительно важно для его развития. Также важны взаимоотношения матери и отца.</a:t>
            </a:r>
          </a:p>
          <a:p>
            <a:pPr algn="ctr">
              <a:buNone/>
            </a:pPr>
            <a:r>
              <a:rPr lang="ru-RU" sz="9600" dirty="0" smtClean="0">
                <a:latin typeface="Times New Roman" pitchFamily="18" charset="0"/>
                <a:cs typeface="Times New Roman" pitchFamily="18" charset="0"/>
              </a:rPr>
              <a:t>    Любовь, с которой мать вынашивает ребенка; мысли, связанные с его появлением; богатство общения, которое мать делит с ним, оказывают влияние на развивающуюся психику ребенка.</a:t>
            </a:r>
          </a:p>
          <a:p>
            <a:pPr algn="ctr">
              <a:buNone/>
            </a:pPr>
            <a:endParaRPr lang="ru-RU" sz="6000" dirty="0">
              <a:latin typeface="Gabriola" pitchFamily="82" charset="0"/>
            </a:endParaRPr>
          </a:p>
        </p:txBody>
      </p:sp>
      <p:pic>
        <p:nvPicPr>
          <p:cNvPr id="4" name="Рисунок 3" descr="34732202_1_51_3.jpg"/>
          <p:cNvPicPr>
            <a:picLocks noChangeAspect="1"/>
          </p:cNvPicPr>
          <p:nvPr/>
        </p:nvPicPr>
        <p:blipFill>
          <a:blip r:embed="rId3" cstate="print"/>
          <a:srcRect l="12500" r="22500" b="2494"/>
          <a:stretch>
            <a:fillRect/>
          </a:stretch>
        </p:blipFill>
        <p:spPr>
          <a:xfrm>
            <a:off x="0" y="0"/>
            <a:ext cx="5638800" cy="6858001"/>
          </a:xfrm>
          <a:prstGeom prst="rect">
            <a:avLst/>
          </a:prstGeom>
        </p:spPr>
      </p:pic>
    </p:spTree>
    <p:custDataLst>
      <p:tags r:id="rId1"/>
    </p:custDataLst>
  </p:cSld>
  <p:clrMapOvr>
    <a:masterClrMapping/>
  </p:clrMapOvr>
  <p:transition spd="slow" advTm="8643">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71800"/>
          </a:xfrm>
          <a:solidFill>
            <a:srgbClr val="FFFF00"/>
          </a:solidFill>
        </p:spPr>
        <p:style>
          <a:lnRef idx="3">
            <a:schemeClr val="lt1"/>
          </a:lnRef>
          <a:fillRef idx="1">
            <a:schemeClr val="accent4"/>
          </a:fillRef>
          <a:effectRef idx="1">
            <a:schemeClr val="accent4"/>
          </a:effectRef>
          <a:fontRef idx="minor">
            <a:schemeClr val="lt1"/>
          </a:fontRef>
        </p:style>
        <p:txBody>
          <a:bodyPr>
            <a:noAutofit/>
          </a:bodyPr>
          <a:lstStyle/>
          <a:p>
            <a:pPr algn="ctr"/>
            <a:r>
              <a:rPr lang="ru-RU" sz="2300" dirty="0" smtClean="0">
                <a:solidFill>
                  <a:schemeClr val="tx1"/>
                </a:solidFill>
                <a:latin typeface="Times New Roman" pitchFamily="18" charset="0"/>
                <a:cs typeface="Times New Roman" pitchFamily="18" charset="0"/>
              </a:rPr>
              <a:t/>
            </a:r>
            <a:br>
              <a:rPr lang="ru-RU" sz="2300" dirty="0" smtClean="0">
                <a:solidFill>
                  <a:schemeClr val="tx1"/>
                </a:solidFill>
                <a:latin typeface="Times New Roman" pitchFamily="18" charset="0"/>
                <a:cs typeface="Times New Roman" pitchFamily="18" charset="0"/>
              </a:rPr>
            </a:br>
            <a:r>
              <a:rPr lang="ru-RU" sz="2300" dirty="0" smtClean="0">
                <a:solidFill>
                  <a:schemeClr val="tx1"/>
                </a:solidFill>
                <a:latin typeface="Times New Roman" pitchFamily="18" charset="0"/>
                <a:cs typeface="Times New Roman" pitchFamily="18" charset="0"/>
              </a:rPr>
              <a:t/>
            </a:r>
            <a:br>
              <a:rPr lang="ru-RU" sz="2300" dirty="0" smtClean="0">
                <a:solidFill>
                  <a:schemeClr val="tx1"/>
                </a:solidFill>
                <a:latin typeface="Times New Roman" pitchFamily="18" charset="0"/>
                <a:cs typeface="Times New Roman" pitchFamily="18" charset="0"/>
              </a:rPr>
            </a:br>
            <a:r>
              <a:rPr lang="ru-RU" sz="2300" dirty="0" smtClean="0">
                <a:solidFill>
                  <a:schemeClr val="tx1"/>
                </a:solidFill>
                <a:latin typeface="Times New Roman" pitchFamily="18" charset="0"/>
                <a:cs typeface="Times New Roman" pitchFamily="18" charset="0"/>
              </a:rPr>
              <a:t/>
            </a:r>
            <a:br>
              <a:rPr lang="ru-RU" sz="2300" dirty="0" smtClean="0">
                <a:solidFill>
                  <a:schemeClr val="tx1"/>
                </a:solidFill>
                <a:latin typeface="Times New Roman" pitchFamily="18" charset="0"/>
                <a:cs typeface="Times New Roman" pitchFamily="18" charset="0"/>
              </a:rPr>
            </a:br>
            <a:r>
              <a:rPr lang="ru-RU" sz="2300" dirty="0" smtClean="0">
                <a:solidFill>
                  <a:schemeClr val="tx1"/>
                </a:solidFill>
                <a:latin typeface="Times New Roman" pitchFamily="18" charset="0"/>
                <a:cs typeface="Times New Roman" pitchFamily="18" charset="0"/>
              </a:rPr>
              <a:t/>
            </a:r>
            <a:br>
              <a:rPr lang="ru-RU" sz="23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В июле 1983 года доктор Верни, психиатр из Торонто провел опрос пятисот</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женщин, который показал, что почти одна треть из них никогда не думала о</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вынашиваемом ребенке. У детей, которых они произвели на свет, чаще</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наблюдались нервные расстройства. В раннем возрасте такие дети плакали</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намного больше. Они также испытывали определенные трудности в процессе</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адаптации к окружающим и к жизни.</a:t>
            </a:r>
            <a:endParaRPr lang="ru-RU" sz="5400" b="1" dirty="0">
              <a:solidFill>
                <a:srgbClr val="7030A0"/>
              </a:solidFill>
              <a:latin typeface="Gabriola" pitchFamily="82" charset="0"/>
            </a:endParaRPr>
          </a:p>
        </p:txBody>
      </p:sp>
      <p:pic>
        <p:nvPicPr>
          <p:cNvPr id="5" name="Содержимое 4"/>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2761672" y="3255354"/>
            <a:ext cx="2858655" cy="3011117"/>
          </a:xfrm>
          <a:prstGeom prst="rect">
            <a:avLst/>
          </a:prstGeom>
        </p:spPr>
      </p:pic>
    </p:spTree>
  </p:cSld>
  <p:clrMapOvr>
    <a:masterClrMapping/>
  </p:clrMapOvr>
  <p:transition spd="slow" advTm="8518">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5447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ru-RU" sz="3200" dirty="0" smtClean="0">
                <a:latin typeface="Times New Roman" pitchFamily="18" charset="0"/>
                <a:cs typeface="Times New Roman" pitchFamily="18" charset="0"/>
              </a:rPr>
              <a:t>В период младенчества ребенка также очень важно своевременно создавать</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условия для формирования тех или иных психологических качеств. </a:t>
            </a:r>
            <a:r>
              <a:rPr lang="ru-RU" sz="3200" b="1" dirty="0" smtClean="0">
                <a:solidFill>
                  <a:srgbClr val="7030A0"/>
                </a:solidFill>
                <a:latin typeface="Gabriola" pitchFamily="82" charset="0"/>
              </a:rPr>
              <a:t/>
            </a:r>
            <a:br>
              <a:rPr lang="ru-RU" sz="3200" b="1" dirty="0" smtClean="0">
                <a:solidFill>
                  <a:srgbClr val="7030A0"/>
                </a:solidFill>
                <a:latin typeface="Gabriola" pitchFamily="82" charset="0"/>
              </a:rPr>
            </a:br>
            <a:endParaRPr lang="ru-RU" sz="3200" b="1" dirty="0">
              <a:solidFill>
                <a:srgbClr val="7030A0"/>
              </a:solidFill>
              <a:latin typeface="Gabriola" pitchFamily="82" charset="0"/>
            </a:endParaRPr>
          </a:p>
        </p:txBody>
      </p:sp>
      <p:sp>
        <p:nvSpPr>
          <p:cNvPr id="3" name="Содержимое 2"/>
          <p:cNvSpPr>
            <a:spLocks noGrp="1"/>
          </p:cNvSpPr>
          <p:nvPr>
            <p:ph sz="quarter" idx="1"/>
          </p:nvPr>
        </p:nvSpPr>
        <p:spPr>
          <a:xfrm>
            <a:off x="457200" y="2971800"/>
            <a:ext cx="7467600" cy="3502152"/>
          </a:xfrm>
          <a:solidFill>
            <a:schemeClr val="bg2">
              <a:lumMod val="75000"/>
            </a:schemeClr>
          </a:solidFill>
          <a:ln>
            <a:solidFill>
              <a:schemeClr val="bg2">
                <a:lumMod val="75000"/>
              </a:schemeClr>
            </a:solidFill>
          </a:ln>
        </p:spPr>
        <p:txBody>
          <a:bodyPr>
            <a:normAutofit fontScale="85000" lnSpcReduction="10000"/>
          </a:bodyPr>
          <a:lstStyle/>
          <a:p>
            <a:r>
              <a:rPr lang="ru-RU" sz="3200" dirty="0" smtClean="0"/>
              <a:t>Ребенок максимально нуждается во взрослом. Общение в этот период должно</a:t>
            </a:r>
          </a:p>
          <a:p>
            <a:pPr>
              <a:buNone/>
            </a:pPr>
            <a:r>
              <a:rPr lang="ru-RU" sz="3200" dirty="0" smtClean="0"/>
              <a:t>   носить эмоционально - положительный характер. Тем самым у ребенка создается</a:t>
            </a:r>
          </a:p>
          <a:p>
            <a:pPr>
              <a:buNone/>
            </a:pPr>
            <a:r>
              <a:rPr lang="ru-RU" sz="3200" dirty="0" smtClean="0"/>
              <a:t>   эмоционально - положительный тонус, что служит признаком физического и</a:t>
            </a:r>
          </a:p>
          <a:p>
            <a:pPr>
              <a:buNone/>
            </a:pPr>
            <a:r>
              <a:rPr lang="ru-RU" sz="3200" dirty="0" smtClean="0"/>
              <a:t>   психического здоровья.</a:t>
            </a:r>
          </a:p>
          <a:p>
            <a:pPr>
              <a:buNone/>
            </a:pPr>
            <a:endParaRPr lang="ru-RU" sz="2900" dirty="0">
              <a:latin typeface="Gabriola" pitchFamily="82" charset="0"/>
            </a:endParaRPr>
          </a:p>
        </p:txBody>
      </p:sp>
    </p:spTree>
  </p:cSld>
  <p:clrMapOvr>
    <a:masterClrMapping/>
  </p:clrMapOvr>
  <p:transition spd="slow" advTm="22605">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362200"/>
          </a:xfrm>
        </p:spPr>
        <p:style>
          <a:lnRef idx="3">
            <a:schemeClr val="lt1"/>
          </a:lnRef>
          <a:fillRef idx="1">
            <a:schemeClr val="accent2"/>
          </a:fillRef>
          <a:effectRef idx="1">
            <a:schemeClr val="accent2"/>
          </a:effectRef>
          <a:fontRef idx="minor">
            <a:schemeClr val="lt1"/>
          </a:fontRef>
        </p:style>
        <p:txBody>
          <a:bodyPr>
            <a:normAutofit/>
          </a:bodyPr>
          <a:lstStyle/>
          <a:p>
            <a:pPr algn="ctr"/>
            <a:endParaRPr lang="ru-RU" sz="4800" b="1" dirty="0">
              <a:solidFill>
                <a:srgbClr val="FF0000"/>
              </a:solidFill>
              <a:latin typeface="Gabriola" pitchFamily="82" charset="0"/>
            </a:endParaRPr>
          </a:p>
        </p:txBody>
      </p:sp>
      <p:pic>
        <p:nvPicPr>
          <p:cNvPr id="4" name="Рисунок 3" descr="dieta-1274.jpg"/>
          <p:cNvPicPr>
            <a:picLocks noChangeAspect="1"/>
          </p:cNvPicPr>
          <p:nvPr/>
        </p:nvPicPr>
        <p:blipFill>
          <a:blip r:embed="rId3" cstate="print"/>
          <a:stretch>
            <a:fillRect/>
          </a:stretch>
        </p:blipFill>
        <p:spPr>
          <a:xfrm>
            <a:off x="1963615" y="2209800"/>
            <a:ext cx="5580185" cy="4267200"/>
          </a:xfrm>
          <a:prstGeom prst="rect">
            <a:avLst/>
          </a:prstGeom>
          <a:ln>
            <a:noFill/>
          </a:ln>
          <a:effectLst>
            <a:softEdge rad="635000"/>
          </a:effectLst>
        </p:spPr>
      </p:pic>
    </p:spTree>
    <p:custDataLst>
      <p:tags r:id="rId1"/>
    </p:custDataLst>
  </p:cSld>
  <p:clrMapOvr>
    <a:masterClrMapping/>
  </p:clrMapOvr>
  <p:transition spd="slow" advTm="9142">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3">
            <a:schemeClr val="lt1"/>
          </a:lnRef>
          <a:fillRef idx="1">
            <a:schemeClr val="accent4"/>
          </a:fillRef>
          <a:effectRef idx="1">
            <a:schemeClr val="accent4"/>
          </a:effectRef>
          <a:fontRef idx="minor">
            <a:schemeClr val="lt1"/>
          </a:fontRef>
        </p:style>
        <p:txBody>
          <a:bodyPr>
            <a:normAutofit/>
          </a:bodyPr>
          <a:lstStyle/>
          <a:p>
            <a:endParaRPr lang="ru-RU" sz="4000" b="1" dirty="0">
              <a:solidFill>
                <a:srgbClr val="FF0000"/>
              </a:solidFill>
              <a:latin typeface="Gabriola" pitchFamily="82" charset="0"/>
            </a:endParaRPr>
          </a:p>
        </p:txBody>
      </p:sp>
      <p:pic>
        <p:nvPicPr>
          <p:cNvPr id="4" name="Рисунок 3" descr="0_a4fc7_f3e36473_XL.png"/>
          <p:cNvPicPr>
            <a:picLocks noChangeAspect="1"/>
          </p:cNvPicPr>
          <p:nvPr/>
        </p:nvPicPr>
        <p:blipFill>
          <a:blip r:embed="rId2" cstate="print"/>
          <a:stretch>
            <a:fillRect/>
          </a:stretch>
        </p:blipFill>
        <p:spPr>
          <a:xfrm>
            <a:off x="1752600" y="1143000"/>
            <a:ext cx="5181600" cy="3471673"/>
          </a:xfrm>
          <a:prstGeom prst="rect">
            <a:avLst/>
          </a:prstGeom>
        </p:spPr>
      </p:pic>
    </p:spTree>
  </p:cSld>
  <p:clrMapOvr>
    <a:masterClrMapping/>
  </p:clrMapOvr>
  <p:transition spd="slow" advTm="8471">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7924800" cy="68580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ru-RU" sz="3200" b="1" dirty="0" smtClean="0">
                <a:solidFill>
                  <a:schemeClr val="tx1"/>
                </a:solidFill>
                <a:latin typeface="Times New Roman" pitchFamily="18" charset="0"/>
                <a:cs typeface="Times New Roman" pitchFamily="18" charset="0"/>
              </a:rPr>
              <a:t>Факторы успешного </a:t>
            </a:r>
          </a:p>
          <a:p>
            <a:pPr algn="ctr">
              <a:buNone/>
            </a:pPr>
            <a:r>
              <a:rPr lang="ru-RU" sz="3200" b="1" dirty="0" smtClean="0">
                <a:solidFill>
                  <a:schemeClr val="tx1"/>
                </a:solidFill>
                <a:latin typeface="Times New Roman" pitchFamily="18" charset="0"/>
                <a:cs typeface="Times New Roman" pitchFamily="18" charset="0"/>
              </a:rPr>
              <a:t>речевого развития</a:t>
            </a:r>
            <a:r>
              <a:rPr lang="en-US" sz="3200" b="1" dirty="0" smtClean="0">
                <a:solidFill>
                  <a:schemeClr val="tx1"/>
                </a:solidFill>
                <a:latin typeface="Times New Roman" pitchFamily="18" charset="0"/>
                <a:cs typeface="Times New Roman" pitchFamily="18" charset="0"/>
              </a:rPr>
              <a:t>:</a:t>
            </a:r>
            <a:endParaRPr lang="ru-RU" sz="3200" b="1" dirty="0" smtClean="0">
              <a:solidFill>
                <a:schemeClr val="tx1"/>
              </a:solidFill>
              <a:latin typeface="Times New Roman" pitchFamily="18" charset="0"/>
              <a:cs typeface="Times New Roman" pitchFamily="18" charset="0"/>
            </a:endParaRPr>
          </a:p>
          <a:p>
            <a:r>
              <a:rPr lang="ru-RU" sz="2800" dirty="0" smtClean="0">
                <a:solidFill>
                  <a:schemeClr val="tx1"/>
                </a:solidFill>
                <a:latin typeface="Times New Roman" pitchFamily="18" charset="0"/>
                <a:cs typeface="Times New Roman" pitchFamily="18" charset="0"/>
              </a:rPr>
              <a:t>Эмоциональное общение родителей </a:t>
            </a:r>
          </a:p>
          <a:p>
            <a:pPr>
              <a:buNone/>
            </a:pPr>
            <a:r>
              <a:rPr lang="ru-RU" sz="2800" dirty="0" smtClean="0">
                <a:solidFill>
                  <a:schemeClr val="tx1"/>
                </a:solidFill>
                <a:latin typeface="Times New Roman" pitchFamily="18" charset="0"/>
                <a:cs typeface="Times New Roman" pitchFamily="18" charset="0"/>
              </a:rPr>
              <a:t>   с ребёнком с младенческого возраста. </a:t>
            </a:r>
          </a:p>
          <a:p>
            <a:r>
              <a:rPr lang="ru-RU" sz="2800" dirty="0" smtClean="0">
                <a:solidFill>
                  <a:schemeClr val="tx1"/>
                </a:solidFill>
                <a:latin typeface="Times New Roman" pitchFamily="18" charset="0"/>
                <a:cs typeface="Times New Roman" pitchFamily="18" charset="0"/>
              </a:rPr>
              <a:t>Общение ребёнка со сверстниками.</a:t>
            </a:r>
          </a:p>
          <a:p>
            <a:r>
              <a:rPr lang="ru-RU" sz="2800" dirty="0" smtClean="0">
                <a:solidFill>
                  <a:schemeClr val="tx1"/>
                </a:solidFill>
                <a:latin typeface="Times New Roman" pitchFamily="18" charset="0"/>
                <a:cs typeface="Times New Roman" pitchFamily="18" charset="0"/>
              </a:rPr>
              <a:t>Строение артикуляционного аппарата.</a:t>
            </a:r>
          </a:p>
          <a:p>
            <a:r>
              <a:rPr lang="ru-RU" sz="2800" dirty="0" smtClean="0">
                <a:solidFill>
                  <a:schemeClr val="tx1"/>
                </a:solidFill>
                <a:latin typeface="Times New Roman" pitchFamily="18" charset="0"/>
                <a:cs typeface="Times New Roman" pitchFamily="18" charset="0"/>
              </a:rPr>
              <a:t>Развитие мелкой моторики рук.</a:t>
            </a:r>
          </a:p>
          <a:p>
            <a:r>
              <a:rPr lang="ru-RU" sz="2800" dirty="0" smtClean="0">
                <a:solidFill>
                  <a:schemeClr val="tx1"/>
                </a:solidFill>
                <a:latin typeface="Times New Roman" pitchFamily="18" charset="0"/>
                <a:cs typeface="Times New Roman" pitchFamily="18" charset="0"/>
              </a:rPr>
              <a:t>Чтение детям художественной литературы.</a:t>
            </a:r>
          </a:p>
          <a:p>
            <a:r>
              <a:rPr lang="ru-RU" sz="2800" dirty="0" smtClean="0">
                <a:solidFill>
                  <a:schemeClr val="tx1"/>
                </a:solidFill>
                <a:latin typeface="Times New Roman" pitchFamily="18" charset="0"/>
                <a:cs typeface="Times New Roman" pitchFamily="18" charset="0"/>
              </a:rPr>
              <a:t>Совместное пение с ребёнком .</a:t>
            </a:r>
          </a:p>
          <a:p>
            <a:r>
              <a:rPr lang="ru-RU" sz="2800" dirty="0" smtClean="0">
                <a:solidFill>
                  <a:schemeClr val="tx1"/>
                </a:solidFill>
                <a:latin typeface="Times New Roman" pitchFamily="18" charset="0"/>
                <a:cs typeface="Times New Roman" pitchFamily="18" charset="0"/>
              </a:rPr>
              <a:t>Дыхательные  упражнения.</a:t>
            </a:r>
          </a:p>
          <a:p>
            <a:endParaRPr lang="ru-RU" sz="2800" b="1" dirty="0" smtClean="0">
              <a:latin typeface="Gabriola" pitchFamily="82" charset="0"/>
            </a:endParaRPr>
          </a:p>
        </p:txBody>
      </p:sp>
      <p:pic>
        <p:nvPicPr>
          <p:cNvPr id="4" name="Рисунок 3" descr="childeatyogurt2.jpg"/>
          <p:cNvPicPr>
            <a:picLocks noChangeAspect="1"/>
          </p:cNvPicPr>
          <p:nvPr/>
        </p:nvPicPr>
        <p:blipFill>
          <a:blip r:embed="rId2" cstate="print"/>
          <a:srcRect l="12500" r="14167"/>
          <a:stretch>
            <a:fillRect/>
          </a:stretch>
        </p:blipFill>
        <p:spPr>
          <a:xfrm>
            <a:off x="6781800" y="0"/>
            <a:ext cx="2362200" cy="3505200"/>
          </a:xfrm>
          <a:prstGeom prst="rect">
            <a:avLst/>
          </a:prstGeom>
          <a:effectLst>
            <a:softEdge rad="127000"/>
          </a:effectLst>
        </p:spPr>
      </p:pic>
      <p:pic>
        <p:nvPicPr>
          <p:cNvPr id="5" name="Рисунок 4" descr="66906812_bliznyashkijpg.jpg"/>
          <p:cNvPicPr>
            <a:picLocks noChangeAspect="1"/>
          </p:cNvPicPr>
          <p:nvPr/>
        </p:nvPicPr>
        <p:blipFill>
          <a:blip r:embed="rId3" cstate="print"/>
          <a:srcRect l="47436" t="4084" r="5128"/>
          <a:stretch>
            <a:fillRect/>
          </a:stretch>
        </p:blipFill>
        <p:spPr>
          <a:xfrm>
            <a:off x="6705600" y="3502369"/>
            <a:ext cx="2438400" cy="3355631"/>
          </a:xfrm>
          <a:prstGeom prst="rect">
            <a:avLst/>
          </a:prstGeom>
          <a:effectLst>
            <a:softEdge rad="127000"/>
          </a:effectLst>
        </p:spPr>
      </p:pic>
    </p:spTree>
  </p:cSld>
  <p:clrMapOvr>
    <a:masterClrMapping/>
  </p:clrMapOvr>
  <p:transition spd="slow" advTm="29359">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858000"/>
          </a:xfrm>
        </p:spPr>
        <p:style>
          <a:lnRef idx="2">
            <a:schemeClr val="accent4">
              <a:shade val="50000"/>
            </a:schemeClr>
          </a:lnRef>
          <a:fillRef idx="1">
            <a:schemeClr val="accent4"/>
          </a:fillRef>
          <a:effectRef idx="0">
            <a:schemeClr val="accent4"/>
          </a:effectRef>
          <a:fontRef idx="minor">
            <a:schemeClr val="lt1"/>
          </a:fontRef>
        </p:style>
        <p:txBody>
          <a:bodyPr/>
          <a:lstStyle/>
          <a:p>
            <a:r>
              <a:rPr lang="ru-RU" dirty="0" smtClean="0">
                <a:solidFill>
                  <a:schemeClr val="tx1"/>
                </a:solidFill>
                <a:latin typeface="Times New Roman" pitchFamily="18" charset="0"/>
                <a:cs typeface="Times New Roman" pitchFamily="18" charset="0"/>
              </a:rPr>
              <a:t>Задачи родителей - расширить круг общения ребенка. При совместном времяпровождении ребенок должен получить радость от общения с близкими людьми, которые должны принимать активное участие в культурной жизни ребенка.</a:t>
            </a:r>
          </a:p>
          <a:p>
            <a:endParaRPr lang="ru-RU" dirty="0">
              <a:solidFill>
                <a:schemeClr val="tx1"/>
              </a:solidFill>
              <a:latin typeface="Times New Roman" pitchFamily="18" charset="0"/>
              <a:cs typeface="Times New Roman" pitchFamily="18" charset="0"/>
            </a:endParaRPr>
          </a:p>
        </p:txBody>
      </p:sp>
      <p:pic>
        <p:nvPicPr>
          <p:cNvPr id="4" name="Рисунок 3" descr="0_22d3a_28cb0c8f_XL.jpeg"/>
          <p:cNvPicPr>
            <a:picLocks noChangeAspect="1"/>
          </p:cNvPicPr>
          <p:nvPr/>
        </p:nvPicPr>
        <p:blipFill>
          <a:blip r:embed="rId2" cstate="print"/>
          <a:srcRect l="3333" t="12222" r="8333" b="11111"/>
          <a:stretch>
            <a:fillRect/>
          </a:stretch>
        </p:blipFill>
        <p:spPr>
          <a:xfrm rot="20303210">
            <a:off x="4330219" y="3253514"/>
            <a:ext cx="4437771" cy="2888738"/>
          </a:xfrm>
          <a:prstGeom prst="rect">
            <a:avLst/>
          </a:prstGeom>
          <a:effectLst>
            <a:softEdge rad="127000"/>
          </a:effectLst>
        </p:spPr>
      </p:pic>
      <p:pic>
        <p:nvPicPr>
          <p:cNvPr id="5" name="Рисунок 4" descr="DSC_0600.JPG"/>
          <p:cNvPicPr>
            <a:picLocks noChangeAspect="1"/>
          </p:cNvPicPr>
          <p:nvPr/>
        </p:nvPicPr>
        <p:blipFill>
          <a:blip r:embed="rId3" cstate="print"/>
          <a:srcRect t="14286" r="6964" b="26000"/>
          <a:stretch>
            <a:fillRect/>
          </a:stretch>
        </p:blipFill>
        <p:spPr>
          <a:xfrm>
            <a:off x="457200" y="2667000"/>
            <a:ext cx="3794730" cy="3962400"/>
          </a:xfrm>
          <a:prstGeom prst="rect">
            <a:avLst/>
          </a:prstGeom>
          <a:effectLst>
            <a:softEdge rad="127000"/>
          </a:effectLst>
        </p:spPr>
      </p:pic>
    </p:spTree>
  </p:cSld>
  <p:clrMapOvr>
    <a:masterClrMapping/>
  </p:clrMapOvr>
  <p:transition spd="slow" advTm="8002">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x_398a1016.jpg"/>
          <p:cNvPicPr>
            <a:picLocks noGrp="1" noChangeAspect="1"/>
          </p:cNvPicPr>
          <p:nvPr>
            <p:ph sz="quarter" idx="1"/>
          </p:nvPr>
        </p:nvPicPr>
        <p:blipFill>
          <a:blip r:embed="rId3" cstate="print"/>
          <a:stretch>
            <a:fillRect/>
          </a:stretch>
        </p:blipFill>
        <p:spPr>
          <a:xfrm>
            <a:off x="0" y="0"/>
            <a:ext cx="4876800" cy="6858000"/>
          </a:xfrm>
          <a:effectLst>
            <a:softEdge rad="635000"/>
          </a:effectLst>
        </p:spPr>
      </p:pic>
      <p:pic>
        <p:nvPicPr>
          <p:cNvPr id="5" name="Рисунок 4" descr="74851091_D_949366_17_09_2009_0002429001251_katiemoss.jpg"/>
          <p:cNvPicPr>
            <a:picLocks noChangeAspect="1"/>
          </p:cNvPicPr>
          <p:nvPr/>
        </p:nvPicPr>
        <p:blipFill>
          <a:blip r:embed="rId4" cstate="print"/>
          <a:srcRect l="20667" r="15333"/>
          <a:stretch>
            <a:fillRect/>
          </a:stretch>
        </p:blipFill>
        <p:spPr>
          <a:xfrm>
            <a:off x="4343400" y="0"/>
            <a:ext cx="4800600" cy="6858000"/>
          </a:xfrm>
          <a:prstGeom prst="rect">
            <a:avLst/>
          </a:prstGeom>
          <a:effectLst>
            <a:softEdge rad="635000"/>
          </a:effectLst>
        </p:spPr>
      </p:pic>
    </p:spTree>
    <p:custDataLst>
      <p:tags r:id="rId1"/>
    </p:custDataLst>
  </p:cSld>
  <p:clrMapOvr>
    <a:masterClrMapping/>
  </p:clrMapOvr>
  <p:transition spd="slow" advTm="5646">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400" decel="100000"/>
                                        <p:tgtEl>
                                          <p:spTgt spid="4"/>
                                        </p:tgtEl>
                                      </p:cBhvr>
                                    </p:animEffect>
                                    <p:anim calcmode="lin" valueType="num">
                                      <p:cBhvr>
                                        <p:cTn id="8" dur="2400" decel="100000" fill="hold"/>
                                        <p:tgtEl>
                                          <p:spTgt spid="4"/>
                                        </p:tgtEl>
                                        <p:attrNameLst>
                                          <p:attrName>style.rotation</p:attrName>
                                        </p:attrNameLst>
                                      </p:cBhvr>
                                      <p:tavLst>
                                        <p:tav tm="0">
                                          <p:val>
                                            <p:fltVal val="-90"/>
                                          </p:val>
                                        </p:tav>
                                        <p:tav tm="100000">
                                          <p:val>
                                            <p:fltVal val="0"/>
                                          </p:val>
                                        </p:tav>
                                      </p:tavLst>
                                    </p:anim>
                                    <p:anim calcmode="lin" valueType="num">
                                      <p:cBhvr>
                                        <p:cTn id="9" dur="2400" decel="100000" fill="hold"/>
                                        <p:tgtEl>
                                          <p:spTgt spid="4"/>
                                        </p:tgtEl>
                                        <p:attrNameLst>
                                          <p:attrName>ppt_x</p:attrName>
                                        </p:attrNameLst>
                                      </p:cBhvr>
                                      <p:tavLst>
                                        <p:tav tm="0">
                                          <p:val>
                                            <p:strVal val="#ppt_x+0.4"/>
                                          </p:val>
                                        </p:tav>
                                        <p:tav tm="100000">
                                          <p:val>
                                            <p:strVal val="#ppt_x-0.05"/>
                                          </p:val>
                                        </p:tav>
                                      </p:tavLst>
                                    </p:anim>
                                    <p:anim calcmode="lin" valueType="num">
                                      <p:cBhvr>
                                        <p:cTn id="10" dur="2400" decel="100000" fill="hold"/>
                                        <p:tgtEl>
                                          <p:spTgt spid="4"/>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4"/>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3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400" decel="100000"/>
                                        <p:tgtEl>
                                          <p:spTgt spid="5"/>
                                        </p:tgtEl>
                                      </p:cBhvr>
                                    </p:animEffect>
                                    <p:anim calcmode="lin" valueType="num">
                                      <p:cBhvr>
                                        <p:cTn id="17" dur="2400" decel="100000" fill="hold"/>
                                        <p:tgtEl>
                                          <p:spTgt spid="5"/>
                                        </p:tgtEl>
                                        <p:attrNameLst>
                                          <p:attrName>style.rotation</p:attrName>
                                        </p:attrNameLst>
                                      </p:cBhvr>
                                      <p:tavLst>
                                        <p:tav tm="0">
                                          <p:val>
                                            <p:fltVal val="-90"/>
                                          </p:val>
                                        </p:tav>
                                        <p:tav tm="100000">
                                          <p:val>
                                            <p:fltVal val="0"/>
                                          </p:val>
                                        </p:tav>
                                      </p:tavLst>
                                    </p:anim>
                                    <p:anim calcmode="lin" valueType="num">
                                      <p:cBhvr>
                                        <p:cTn id="18" dur="2400" decel="100000" fill="hold"/>
                                        <p:tgtEl>
                                          <p:spTgt spid="5"/>
                                        </p:tgtEl>
                                        <p:attrNameLst>
                                          <p:attrName>ppt_x</p:attrName>
                                        </p:attrNameLst>
                                      </p:cBhvr>
                                      <p:tavLst>
                                        <p:tav tm="0">
                                          <p:val>
                                            <p:strVal val="#ppt_x+0.4"/>
                                          </p:val>
                                        </p:tav>
                                        <p:tav tm="100000">
                                          <p:val>
                                            <p:strVal val="#ppt_x-0.05"/>
                                          </p:val>
                                        </p:tav>
                                      </p:tavLst>
                                    </p:anim>
                                    <p:anim calcmode="lin" valueType="num">
                                      <p:cBhvr>
                                        <p:cTn id="19" dur="2400" decel="100000" fill="hold"/>
                                        <p:tgtEl>
                                          <p:spTgt spid="5"/>
                                        </p:tgtEl>
                                        <p:attrNameLst>
                                          <p:attrName>ppt_y</p:attrName>
                                        </p:attrNameLst>
                                      </p:cBhvr>
                                      <p:tavLst>
                                        <p:tav tm="0">
                                          <p:val>
                                            <p:strVal val="#ppt_y-0.4"/>
                                          </p:val>
                                        </p:tav>
                                        <p:tav tm="100000">
                                          <p:val>
                                            <p:strVal val="#ppt_y+0.1"/>
                                          </p:val>
                                        </p:tav>
                                      </p:tavLst>
                                    </p:anim>
                                    <p:anim calcmode="lin" valueType="num">
                                      <p:cBhvr>
                                        <p:cTn id="20" dur="600" accel="100000" fill="hold">
                                          <p:stCondLst>
                                            <p:cond delay="2400"/>
                                          </p:stCondLst>
                                        </p:cTn>
                                        <p:tgtEl>
                                          <p:spTgt spid="5"/>
                                        </p:tgtEl>
                                        <p:attrNameLst>
                                          <p:attrName>ppt_x</p:attrName>
                                        </p:attrNameLst>
                                      </p:cBhvr>
                                      <p:tavLst>
                                        <p:tav tm="0">
                                          <p:val>
                                            <p:strVal val="#ppt_x-0.05"/>
                                          </p:val>
                                        </p:tav>
                                        <p:tav tm="100000">
                                          <p:val>
                                            <p:strVal val="#ppt_x"/>
                                          </p:val>
                                        </p:tav>
                                      </p:tavLst>
                                    </p:anim>
                                    <p:anim calcmode="lin" valueType="num">
                                      <p:cBhvr>
                                        <p:cTn id="21" dur="600" accel="100000" fill="hold">
                                          <p:stCondLst>
                                            <p:cond delay="2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13229">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57200" y="1752600"/>
          <a:ext cx="7543800" cy="472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0" y="0"/>
            <a:ext cx="9144000" cy="167640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ru-RU" sz="2000" b="1" dirty="0" smtClean="0">
                <a:latin typeface="Times New Roman" pitchFamily="18" charset="0"/>
                <a:cs typeface="Times New Roman" pitchFamily="18" charset="0"/>
              </a:rPr>
              <a:t>Общение - один из важнейших факторов общего психического развития ребенка.</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Только в контакте со взрослыми людьми возможно усвоение детьми общественно-</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исторического опыта человечества.</a:t>
            </a:r>
            <a:endParaRPr lang="ru-RU" sz="7200" b="1" dirty="0">
              <a:solidFill>
                <a:srgbClr val="7030A0"/>
              </a:solidFill>
              <a:latin typeface="Gabriola" pitchFamily="82" charset="0"/>
            </a:endParaRPr>
          </a:p>
        </p:txBody>
      </p:sp>
    </p:spTree>
  </p:cSld>
  <p:clrMapOvr>
    <a:masterClrMapping/>
  </p:clrMapOvr>
  <p:transition spd="slow" advTm="13401">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4495800" cy="6858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Важнейшая функция семьи - психологическая. Она создает условия для взаимной открытости, снимает необходимость в психологической защите, обеспечивает открытое самовыражение и взаимное сопереживание.</a:t>
            </a:r>
            <a:endParaRPr lang="ru-RU" sz="3200" dirty="0">
              <a:latin typeface="Times New Roman" pitchFamily="18" charset="0"/>
              <a:cs typeface="Times New Roman" pitchFamily="18" charset="0"/>
            </a:endParaRPr>
          </a:p>
        </p:txBody>
      </p:sp>
      <p:pic>
        <p:nvPicPr>
          <p:cNvPr id="4"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24400" y="172501"/>
            <a:ext cx="3715072" cy="6685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2000" fill="hold"/>
                                        <p:tgtEl>
                                          <p:spTgt spid="3">
                                            <p:bg/>
                                          </p:spTgt>
                                        </p:tgtEl>
                                        <p:attrNameLst>
                                          <p:attrName>ppt_w</p:attrName>
                                        </p:attrNameLst>
                                      </p:cBhvr>
                                      <p:tavLst>
                                        <p:tav tm="0">
                                          <p:val>
                                            <p:fltVal val="0"/>
                                          </p:val>
                                        </p:tav>
                                        <p:tav tm="100000">
                                          <p:val>
                                            <p:strVal val="#ppt_w"/>
                                          </p:val>
                                        </p:tav>
                                      </p:tavLst>
                                    </p:anim>
                                    <p:anim calcmode="lin" valueType="num">
                                      <p:cBhvr>
                                        <p:cTn id="16" dur="20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609600"/>
            <a:ext cx="7467600" cy="5864352"/>
          </a:xfrm>
        </p:spPr>
        <p:style>
          <a:lnRef idx="1">
            <a:schemeClr val="accent4"/>
          </a:lnRef>
          <a:fillRef idx="2">
            <a:schemeClr val="accent4"/>
          </a:fillRef>
          <a:effectRef idx="1">
            <a:schemeClr val="accent4"/>
          </a:effectRef>
          <a:fontRef idx="minor">
            <a:schemeClr val="dk1"/>
          </a:fontRef>
        </p:style>
        <p:txBody>
          <a:bodyPr/>
          <a:lstStyle/>
          <a:p>
            <a:endParaRPr lang="ru-RU" dirty="0" smtClean="0"/>
          </a:p>
          <a:p>
            <a:endParaRPr lang="ru-RU" dirty="0" smtClean="0"/>
          </a:p>
          <a:p>
            <a:endParaRPr lang="ru-RU" dirty="0" smtClean="0"/>
          </a:p>
          <a:p>
            <a:r>
              <a:rPr lang="ru-RU" dirty="0" smtClean="0">
                <a:latin typeface="Times New Roman" pitchFamily="18" charset="0"/>
                <a:cs typeface="Times New Roman" pitchFamily="18" charset="0"/>
              </a:rPr>
              <a:t>Семья - важнейший институт воспитания, социализации ребенка, так как именно семейное воспитание дает ребенку широчайший круг представлений о жизни. Семья - первая ступень овладения ребенком родным языком, который является и средством, и источником нравственного, эстетического, интеллектуального, эмоционального развития ребенка, формирует его как гармонично развитую личность.</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1981200"/>
          </a:xfrm>
        </p:spPr>
        <p:style>
          <a:lnRef idx="1">
            <a:schemeClr val="accent4"/>
          </a:lnRef>
          <a:fillRef idx="2">
            <a:schemeClr val="accent4"/>
          </a:fillRef>
          <a:effectRef idx="1">
            <a:schemeClr val="accent4"/>
          </a:effectRef>
          <a:fontRef idx="minor">
            <a:schemeClr val="dk1"/>
          </a:fontRef>
        </p:style>
        <p:txBody>
          <a:bodyPr/>
          <a:lstStyle/>
          <a:p>
            <a:r>
              <a:rPr lang="ru-RU" dirty="0" smtClean="0">
                <a:latin typeface="Times New Roman" pitchFamily="18" charset="0"/>
                <a:cs typeface="Times New Roman" pitchFamily="18" charset="0"/>
              </a:rPr>
              <a:t>С момента рождения малыша окружает мир людей, природы, вещей. Но особое значение отводится кругу общения. В него, несомненно, входят родители, близкие люди, привносящие в жизнь малыша чувство защищенности, любви и ласки.</a:t>
            </a:r>
            <a:endParaRPr lang="ru-RU" dirty="0">
              <a:latin typeface="Times New Roman" pitchFamily="18" charset="0"/>
              <a:cs typeface="Times New Roman" pitchFamily="18" charset="0"/>
            </a:endParaRPr>
          </a:p>
        </p:txBody>
      </p:sp>
      <p:pic>
        <p:nvPicPr>
          <p:cNvPr id="4" name="Содержимое 3" descr="turn_taking_imitation1.jpg"/>
          <p:cNvPicPr>
            <a:picLocks noChangeAspect="1"/>
          </p:cNvPicPr>
          <p:nvPr/>
        </p:nvPicPr>
        <p:blipFill>
          <a:blip r:embed="rId2" cstate="print"/>
          <a:stretch>
            <a:fillRect/>
          </a:stretch>
        </p:blipFill>
        <p:spPr>
          <a:xfrm>
            <a:off x="1905000" y="2133600"/>
            <a:ext cx="4793087"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4800" y="609600"/>
            <a:ext cx="7620000" cy="5864352"/>
          </a:xfrm>
        </p:spPr>
        <p:style>
          <a:lnRef idx="1">
            <a:schemeClr val="accent4"/>
          </a:lnRef>
          <a:fillRef idx="2">
            <a:schemeClr val="accent4"/>
          </a:fillRef>
          <a:effectRef idx="1">
            <a:schemeClr val="accent4"/>
          </a:effectRef>
          <a:fontRef idx="minor">
            <a:schemeClr val="dk1"/>
          </a:fontRef>
        </p:style>
        <p:txBody>
          <a:bodyPr/>
          <a:lstStyle/>
          <a:p>
            <a:endParaRPr lang="ru-RU" dirty="0" smtClean="0"/>
          </a:p>
          <a:p>
            <a:pPr>
              <a:buNone/>
            </a:pPr>
            <a:r>
              <a:rPr lang="ru-RU" sz="2800" dirty="0" smtClean="0">
                <a:latin typeface="Times New Roman" pitchFamily="18" charset="0"/>
                <a:cs typeface="Times New Roman" pitchFamily="18" charset="0"/>
              </a:rPr>
              <a:t>    Момент приобщения к миру прекрасного у ребенка начинается еще до рождения. Ребенок слышит нежное пение матери, ее ласковый голос, прекрасную, спокойную музыку. В период младенчества на первое место выходит общение, которое начинается с улыбок, взглядов родителей, близких родственников. На этом этапе развития ребенка очень важны такие характеристики голоса, как высота, сила и интонация. Малыш понимает язык переживаний, чувств.</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3886200"/>
          </a:xfrm>
        </p:spPr>
        <p:style>
          <a:lnRef idx="1">
            <a:schemeClr val="accent4"/>
          </a:lnRef>
          <a:fillRef idx="2">
            <a:schemeClr val="accent4"/>
          </a:fillRef>
          <a:effectRef idx="1">
            <a:schemeClr val="accent4"/>
          </a:effectRef>
          <a:fontRef idx="minor">
            <a:schemeClr val="dk1"/>
          </a:fontRef>
        </p:style>
        <p:txBody>
          <a:bodyPr>
            <a:noAutofit/>
          </a:bodyPr>
          <a:lstStyle/>
          <a:p>
            <a:r>
              <a:rPr lang="ru-RU" sz="2800" dirty="0" smtClean="0">
                <a:latin typeface="Times New Roman" pitchFamily="18" charset="0"/>
                <a:cs typeface="Times New Roman" pitchFamily="18" charset="0"/>
              </a:rPr>
              <a:t>Речь малыша формируется в общении с окружающими. Таким образом, необходимо, чтобы речь взрослых была образцом для детей. Она во многом зависит от родителей, от их образования, культурного развития ребенка (речевого, интеллектуального, психического эмоционального и т.д.). Поэтому родители должны понимать, что ответственность за развитие речи ребенка в первые годы жизни малыша полностью должна возлагаться на них.</a:t>
            </a:r>
            <a:endParaRPr lang="ru-RU" sz="2800" dirty="0">
              <a:latin typeface="Times New Roman" pitchFamily="18" charset="0"/>
              <a:cs typeface="Times New Roman" pitchFamily="18" charset="0"/>
            </a:endParaRPr>
          </a:p>
        </p:txBody>
      </p:sp>
      <p:pic>
        <p:nvPicPr>
          <p:cNvPr id="4" name="Содержимое 3" descr="1509081i.jpg"/>
          <p:cNvPicPr>
            <a:picLocks noChangeAspect="1"/>
          </p:cNvPicPr>
          <p:nvPr/>
        </p:nvPicPr>
        <p:blipFill>
          <a:blip r:embed="rId2" cstate="print"/>
          <a:stretch>
            <a:fillRect/>
          </a:stretch>
        </p:blipFill>
        <p:spPr>
          <a:xfrm>
            <a:off x="304800" y="4267200"/>
            <a:ext cx="2239963" cy="2239963"/>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rcRect l="10145" r="44696"/>
          <a:stretch>
            <a:fillRect/>
          </a:stretch>
        </p:blipFill>
        <p:spPr>
          <a:xfrm>
            <a:off x="2971800" y="3962400"/>
            <a:ext cx="2743200" cy="2753768"/>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rcRect l="40425"/>
          <a:stretch>
            <a:fillRect/>
          </a:stretch>
        </p:blipFill>
        <p:spPr>
          <a:xfrm>
            <a:off x="6172200" y="4191000"/>
            <a:ext cx="2358254" cy="2550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Horizontal)">
                                      <p:cBhvr>
                                        <p:cTn id="13" dur="2000"/>
                                        <p:tgtEl>
                                          <p:spTgt spid="5"/>
                                        </p:tgtEl>
                                      </p:cBhvr>
                                    </p:animEffect>
                                  </p:childTnLst>
                                </p:cTn>
                              </p:par>
                            </p:childTnLst>
                          </p:cTn>
                        </p:par>
                        <p:par>
                          <p:cTn id="14" fill="hold">
                            <p:stCondLst>
                              <p:cond delay="3000"/>
                            </p:stCondLst>
                            <p:childTnLst>
                              <p:par>
                                <p:cTn id="15" presetID="4" presetClass="entr" presetSubtype="3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858000"/>
          </a:xfrm>
        </p:spPr>
        <p:style>
          <a:lnRef idx="0">
            <a:schemeClr val="accent3"/>
          </a:lnRef>
          <a:fillRef idx="3">
            <a:schemeClr val="accent3"/>
          </a:fillRef>
          <a:effectRef idx="3">
            <a:schemeClr val="accent3"/>
          </a:effectRef>
          <a:fontRef idx="minor">
            <a:schemeClr val="lt1"/>
          </a:fontRef>
        </p:style>
        <p:txBody>
          <a:bodyPr/>
          <a:lstStyle/>
          <a:p>
            <a:pPr algn="r"/>
            <a:r>
              <a:rPr lang="ru-RU" dirty="0" smtClean="0">
                <a:latin typeface="Times New Roman" pitchFamily="18" charset="0"/>
                <a:cs typeface="Times New Roman" pitchFamily="18" charset="0"/>
              </a:rPr>
              <a:t>Если взрослый очень мало говорит с младенцем или пока с не разговаривающим малышом, то этот ребенок может не получить соответствующего опыта восприятия речи, достаточного, чтобы научиться ей самому. Ребенку не будет хватать услышанных слов. Он не будет знать, какое удовольствие доставляет общение со взрослым. </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057400"/>
            <a:ext cx="2819400" cy="48040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normAutofit/>
          </a:bodyPr>
          <a:lstStyle/>
          <a:p>
            <a:pPr algn="ctr"/>
            <a:endParaRPr lang="ru-RU" dirty="0" smtClean="0"/>
          </a:p>
          <a:p>
            <a:pPr algn="ctr"/>
            <a:endParaRPr lang="ru-RU" dirty="0" smtClean="0"/>
          </a:p>
          <a:p>
            <a:pPr algn="ctr"/>
            <a:r>
              <a:rPr lang="ru-RU" dirty="0" smtClean="0"/>
              <a:t>Первые шаги в мире прекрасного ребенок делает в своей семье, опираясь на близких людей. Поэтому для него очень важны ценностные ориентиры родителей. Огромное значение приобретают произведения народной культуры (былины, считалки, скороговорки, </a:t>
            </a:r>
            <a:r>
              <a:rPr lang="ru-RU" dirty="0" err="1" smtClean="0"/>
              <a:t>потешки</a:t>
            </a:r>
            <a:r>
              <a:rPr lang="ru-RU" dirty="0" smtClean="0"/>
              <a:t>, частушки, колыбельные песни, сказки, стихи и т.д.). Дети очень легко воспринимают фольклорную поэзию, которая знакомит их с красотой и разнообразием родного языка. В дальнейшем это перерастет в любовь к литературе и искусству. Они же будут сопровождать человека на протяжении всей жизни.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3.9"/>
</p:tagLst>
</file>

<file path=ppt/tags/tag3.xml><?xml version="1.0" encoding="utf-8"?>
<p:tagLst xmlns:a="http://schemas.openxmlformats.org/drawingml/2006/main" xmlns:r="http://schemas.openxmlformats.org/officeDocument/2006/relationships" xmlns:p="http://schemas.openxmlformats.org/presentationml/2006/main">
  <p:tag name="TIMING" val="|0|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216</TotalTime>
  <Words>613</Words>
  <Application>Microsoft Office PowerPoint</Application>
  <PresentationFormat>Экран (4:3)</PresentationFormat>
  <Paragraphs>38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Эркер</vt:lpstr>
      <vt:lpstr>Слайд 1</vt:lpstr>
      <vt:lpstr>Общение - один из важнейших факторов общего психического развития ребенка. Только в контакте со взрослыми людьми возможно усвоение детьми общественно- исторического опыта человечества.</vt:lpstr>
      <vt:lpstr>Слайд 3</vt:lpstr>
      <vt:lpstr>Слайд 4</vt:lpstr>
      <vt:lpstr>Слайд 5</vt:lpstr>
      <vt:lpstr>Слайд 6</vt:lpstr>
      <vt:lpstr>Слайд 7</vt:lpstr>
      <vt:lpstr>Слайд 8</vt:lpstr>
      <vt:lpstr>Слайд 9</vt:lpstr>
      <vt:lpstr>Слайд 10</vt:lpstr>
      <vt:lpstr>                                 В июле 1983 года доктор Верни, психиатр из Торонто провел опрос пятисот женщин, который показал, что почти одна треть из них никогда не думала о вынашиваемом ребенке. У детей, которых они произвели на свет, чаще наблюдались нервные расстройства. В раннем возрасте такие дети плакали намного больше. Они также испытывали определенные трудности в процессе адаптации к окружающим и к жизни.</vt:lpstr>
      <vt:lpstr>В период младенчества ребенка также очень важно своевременно создавать условия для формирования тех или иных психологических качеств.  </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30</cp:revision>
  <dcterms:created xsi:type="dcterms:W3CDTF">2012-11-11T12:29:21Z</dcterms:created>
  <dcterms:modified xsi:type="dcterms:W3CDTF">2014-11-23T09:06:21Z</dcterms:modified>
</cp:coreProperties>
</file>