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0" r:id="rId3"/>
    <p:sldId id="265" r:id="rId4"/>
    <p:sldId id="264" r:id="rId5"/>
    <p:sldId id="259" r:id="rId6"/>
    <p:sldId id="268" r:id="rId7"/>
    <p:sldId id="262" r:id="rId8"/>
    <p:sldId id="269" r:id="rId9"/>
    <p:sldId id="270" r:id="rId10"/>
    <p:sldId id="267" r:id="rId11"/>
    <p:sldId id="266" r:id="rId12"/>
    <p:sldId id="272" r:id="rId13"/>
    <p:sldId id="297" r:id="rId14"/>
    <p:sldId id="274" r:id="rId15"/>
    <p:sldId id="276" r:id="rId16"/>
    <p:sldId id="282" r:id="rId17"/>
    <p:sldId id="283" r:id="rId18"/>
    <p:sldId id="284" r:id="rId19"/>
    <p:sldId id="290" r:id="rId20"/>
    <p:sldId id="294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7" d="100"/>
          <a:sy n="57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BA7C2-A8F6-4020-8811-7BC7F0360140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BA4189-9017-43B6-888D-33133D7D2D0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EDF3E2-85B2-418D-B18A-4ADB2305B911}" type="parTrans" cxnId="{2D5E7AA9-6F9A-4703-AF78-E1227340D5F5}">
      <dgm:prSet/>
      <dgm:spPr/>
      <dgm:t>
        <a:bodyPr/>
        <a:lstStyle/>
        <a:p>
          <a:endParaRPr lang="ru-RU"/>
        </a:p>
      </dgm:t>
    </dgm:pt>
    <dgm:pt modelId="{C159477F-A4E0-4C59-B71D-64643ADA4C19}" type="sibTrans" cxnId="{2D5E7AA9-6F9A-4703-AF78-E1227340D5F5}">
      <dgm:prSet/>
      <dgm:spPr/>
      <dgm:t>
        <a:bodyPr/>
        <a:lstStyle/>
        <a:p>
          <a:endParaRPr lang="ru-RU"/>
        </a:p>
      </dgm:t>
    </dgm:pt>
    <dgm:pt modelId="{328C7793-BDE6-430D-A92A-0B15CC62D1C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художественные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4E674EE-72F9-4358-97C4-DC037F0310FD}" type="parTrans" cxnId="{4B786AF5-C783-4E7E-B053-5512FF9643E7}">
      <dgm:prSet/>
      <dgm:spPr/>
      <dgm:t>
        <a:bodyPr/>
        <a:lstStyle/>
        <a:p>
          <a:endParaRPr lang="ru-RU"/>
        </a:p>
      </dgm:t>
    </dgm:pt>
    <dgm:pt modelId="{5D31D428-7F38-4363-ACE4-C4D6504B3996}" type="sibTrans" cxnId="{4B786AF5-C783-4E7E-B053-5512FF9643E7}">
      <dgm:prSet/>
      <dgm:spPr/>
      <dgm:t>
        <a:bodyPr/>
        <a:lstStyle/>
        <a:p>
          <a:endParaRPr lang="ru-RU"/>
        </a:p>
      </dgm:t>
    </dgm:pt>
    <dgm:pt modelId="{2DC9D51E-ED52-4619-A350-A7CC865E4F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соревновательные</a:t>
          </a:r>
          <a:endParaRPr lang="ru-RU" sz="900" b="1" dirty="0">
            <a:solidFill>
              <a:schemeClr val="tx1"/>
            </a:solidFill>
          </a:endParaRPr>
        </a:p>
      </dgm:t>
    </dgm:pt>
    <dgm:pt modelId="{756C718C-E39E-42D6-B99A-014DB75A085D}" type="parTrans" cxnId="{154E9170-87ED-4CC9-904F-D123C2A46107}">
      <dgm:prSet/>
      <dgm:spPr/>
      <dgm:t>
        <a:bodyPr/>
        <a:lstStyle/>
        <a:p>
          <a:endParaRPr lang="ru-RU"/>
        </a:p>
      </dgm:t>
    </dgm:pt>
    <dgm:pt modelId="{C9B70E3D-B84B-4671-A1E8-19CE6B51136C}" type="sibTrans" cxnId="{154E9170-87ED-4CC9-904F-D123C2A46107}">
      <dgm:prSet/>
      <dgm:spPr/>
      <dgm:t>
        <a:bodyPr/>
        <a:lstStyle/>
        <a:p>
          <a:endParaRPr lang="ru-RU"/>
        </a:p>
      </dgm:t>
    </dgm:pt>
    <dgm:pt modelId="{67DB85E3-5F34-4C95-B46E-E1D66937D3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ситуативные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71AB89-9A09-44F6-82A1-986D64DAD95A}" type="parTrans" cxnId="{B2AC0B72-D61E-4999-8EEF-4266FE6F7C54}">
      <dgm:prSet/>
      <dgm:spPr/>
      <dgm:t>
        <a:bodyPr/>
        <a:lstStyle/>
        <a:p>
          <a:endParaRPr lang="ru-RU"/>
        </a:p>
      </dgm:t>
    </dgm:pt>
    <dgm:pt modelId="{3AE1C840-593F-4D22-A121-947745C8DD66}" type="sibTrans" cxnId="{B2AC0B72-D61E-4999-8EEF-4266FE6F7C54}">
      <dgm:prSet/>
      <dgm:spPr/>
      <dgm:t>
        <a:bodyPr/>
        <a:lstStyle/>
        <a:p>
          <a:endParaRPr lang="ru-RU"/>
        </a:p>
      </dgm:t>
    </dgm:pt>
    <dgm:pt modelId="{0608BACB-0320-47AA-92A6-2393B82E57D2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ритмо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 музыкальные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A100C7D-F68F-4506-B12B-F3FCDB03EDCE}" type="parTrans" cxnId="{525607D8-65F9-451D-98FC-68F2362D7C37}">
      <dgm:prSet/>
      <dgm:spPr/>
      <dgm:t>
        <a:bodyPr/>
        <a:lstStyle/>
        <a:p>
          <a:endParaRPr lang="ru-RU"/>
        </a:p>
      </dgm:t>
    </dgm:pt>
    <dgm:pt modelId="{105C8592-FB66-4303-97D3-9C4951D8F8F0}" type="sibTrans" cxnId="{525607D8-65F9-451D-98FC-68F2362D7C37}">
      <dgm:prSet/>
      <dgm:spPr/>
      <dgm:t>
        <a:bodyPr/>
        <a:lstStyle/>
        <a:p>
          <a:endParaRPr lang="ru-RU"/>
        </a:p>
      </dgm:t>
    </dgm:pt>
    <dgm:pt modelId="{6CA3D758-35CB-4745-89E5-BEB069035DDE}" type="pres">
      <dgm:prSet presAssocID="{4B5BA7C2-A8F6-4020-8811-7BC7F03601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817E8-68AA-4739-8641-E42FFB3DA7BB}" type="pres">
      <dgm:prSet presAssocID="{05BA4189-9017-43B6-888D-33133D7D2D0C}" presName="centerShape" presStyleLbl="node0" presStyleIdx="0" presStyleCnt="1" custLinFactNeighborX="-210" custLinFactNeighborY="-893"/>
      <dgm:spPr/>
      <dgm:t>
        <a:bodyPr/>
        <a:lstStyle/>
        <a:p>
          <a:endParaRPr lang="ru-RU"/>
        </a:p>
      </dgm:t>
    </dgm:pt>
    <dgm:pt modelId="{A415A010-11BB-4CF0-8DB4-9E9F3B7950BE}" type="pres">
      <dgm:prSet presAssocID="{328C7793-BDE6-430D-A92A-0B15CC62D1CE}" presName="node" presStyleLbl="node1" presStyleIdx="0" presStyleCnt="4" custScaleX="245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EE27-1FD9-4DDE-A98D-A96C45EA6B43}" type="pres">
      <dgm:prSet presAssocID="{328C7793-BDE6-430D-A92A-0B15CC62D1CE}" presName="dummy" presStyleCnt="0"/>
      <dgm:spPr/>
      <dgm:t>
        <a:bodyPr/>
        <a:lstStyle/>
        <a:p>
          <a:endParaRPr lang="ru-RU"/>
        </a:p>
      </dgm:t>
    </dgm:pt>
    <dgm:pt modelId="{0270D308-9D11-4214-856F-132BBC4E3795}" type="pres">
      <dgm:prSet presAssocID="{5D31D428-7F38-4363-ACE4-C4D6504B399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3E70E48-22ED-4EC2-A86B-E1A7EB69689D}" type="pres">
      <dgm:prSet presAssocID="{2DC9D51E-ED52-4619-A350-A7CC865E4F4E}" presName="node" presStyleLbl="node1" presStyleIdx="1" presStyleCnt="4" custScaleX="275646" custRadScaleRad="128968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8FD05-012C-41BE-916B-78B918C3C75E}" type="pres">
      <dgm:prSet presAssocID="{2DC9D51E-ED52-4619-A350-A7CC865E4F4E}" presName="dummy" presStyleCnt="0"/>
      <dgm:spPr/>
      <dgm:t>
        <a:bodyPr/>
        <a:lstStyle/>
        <a:p>
          <a:endParaRPr lang="ru-RU"/>
        </a:p>
      </dgm:t>
    </dgm:pt>
    <dgm:pt modelId="{96495E16-EF05-4372-992A-E8792F7AF155}" type="pres">
      <dgm:prSet presAssocID="{C9B70E3D-B84B-4671-A1E8-19CE6B51136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0B56CA9-7072-4BE9-91C7-930739F7AFE1}" type="pres">
      <dgm:prSet presAssocID="{67DB85E3-5F34-4C95-B46E-E1D66937D333}" presName="node" presStyleLbl="node1" presStyleIdx="2" presStyleCnt="4" custScaleX="245483" custRadScaleRad="100172" custRadScaleInc="-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1AACA-134A-4B8F-B4A8-9AD5DB88ADA8}" type="pres">
      <dgm:prSet presAssocID="{67DB85E3-5F34-4C95-B46E-E1D66937D333}" presName="dummy" presStyleCnt="0"/>
      <dgm:spPr/>
      <dgm:t>
        <a:bodyPr/>
        <a:lstStyle/>
        <a:p>
          <a:endParaRPr lang="ru-RU"/>
        </a:p>
      </dgm:t>
    </dgm:pt>
    <dgm:pt modelId="{E3A9991D-BFF6-42CD-A2B9-34A5C8379A10}" type="pres">
      <dgm:prSet presAssocID="{3AE1C840-593F-4D22-A121-947745C8DD6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772B1E4-1D44-45F7-A039-FA55B74BF844}" type="pres">
      <dgm:prSet presAssocID="{0608BACB-0320-47AA-92A6-2393B82E57D2}" presName="node" presStyleLbl="node1" presStyleIdx="3" presStyleCnt="4" custScaleX="293633" custRadScaleRad="128968" custRadScaleInc="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AD00D-46CC-41C5-BB53-C354DA249730}" type="pres">
      <dgm:prSet presAssocID="{0608BACB-0320-47AA-92A6-2393B82E57D2}" presName="dummy" presStyleCnt="0"/>
      <dgm:spPr/>
      <dgm:t>
        <a:bodyPr/>
        <a:lstStyle/>
        <a:p>
          <a:endParaRPr lang="ru-RU"/>
        </a:p>
      </dgm:t>
    </dgm:pt>
    <dgm:pt modelId="{9C8A0CE1-312E-4A5E-9DCE-BA25EB040F21}" type="pres">
      <dgm:prSet presAssocID="{105C8592-FB66-4303-97D3-9C4951D8F8F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1E44CC6-0C09-4379-AF0C-30983E4BFBD9}" type="presOf" srcId="{67DB85E3-5F34-4C95-B46E-E1D66937D333}" destId="{C0B56CA9-7072-4BE9-91C7-930739F7AFE1}" srcOrd="0" destOrd="0" presId="urn:microsoft.com/office/officeart/2005/8/layout/radial6"/>
    <dgm:cxn modelId="{C5349988-A047-404B-8CD7-669828A6A283}" type="presOf" srcId="{0608BACB-0320-47AA-92A6-2393B82E57D2}" destId="{A772B1E4-1D44-45F7-A039-FA55B74BF844}" srcOrd="0" destOrd="0" presId="urn:microsoft.com/office/officeart/2005/8/layout/radial6"/>
    <dgm:cxn modelId="{B7E57E46-E6DB-432B-98FA-1481212EA0B3}" type="presOf" srcId="{105C8592-FB66-4303-97D3-9C4951D8F8F0}" destId="{9C8A0CE1-312E-4A5E-9DCE-BA25EB040F21}" srcOrd="0" destOrd="0" presId="urn:microsoft.com/office/officeart/2005/8/layout/radial6"/>
    <dgm:cxn modelId="{FF44E509-CB60-44D1-AF36-A712CFC521D7}" type="presOf" srcId="{05BA4189-9017-43B6-888D-33133D7D2D0C}" destId="{349817E8-68AA-4739-8641-E42FFB3DA7BB}" srcOrd="0" destOrd="0" presId="urn:microsoft.com/office/officeart/2005/8/layout/radial6"/>
    <dgm:cxn modelId="{B2AC0B72-D61E-4999-8EEF-4266FE6F7C54}" srcId="{05BA4189-9017-43B6-888D-33133D7D2D0C}" destId="{67DB85E3-5F34-4C95-B46E-E1D66937D333}" srcOrd="2" destOrd="0" parTransId="{3D71AB89-9A09-44F6-82A1-986D64DAD95A}" sibTransId="{3AE1C840-593F-4D22-A121-947745C8DD66}"/>
    <dgm:cxn modelId="{BADC3B25-5017-4101-BFE2-23BF8F1C522A}" type="presOf" srcId="{2DC9D51E-ED52-4619-A350-A7CC865E4F4E}" destId="{B3E70E48-22ED-4EC2-A86B-E1A7EB69689D}" srcOrd="0" destOrd="0" presId="urn:microsoft.com/office/officeart/2005/8/layout/radial6"/>
    <dgm:cxn modelId="{154E9170-87ED-4CC9-904F-D123C2A46107}" srcId="{05BA4189-9017-43B6-888D-33133D7D2D0C}" destId="{2DC9D51E-ED52-4619-A350-A7CC865E4F4E}" srcOrd="1" destOrd="0" parTransId="{756C718C-E39E-42D6-B99A-014DB75A085D}" sibTransId="{C9B70E3D-B84B-4671-A1E8-19CE6B51136C}"/>
    <dgm:cxn modelId="{F472A64C-E846-451C-8910-90161213E0C9}" type="presOf" srcId="{4B5BA7C2-A8F6-4020-8811-7BC7F0360140}" destId="{6CA3D758-35CB-4745-89E5-BEB069035DDE}" srcOrd="0" destOrd="0" presId="urn:microsoft.com/office/officeart/2005/8/layout/radial6"/>
    <dgm:cxn modelId="{2D5E7AA9-6F9A-4703-AF78-E1227340D5F5}" srcId="{4B5BA7C2-A8F6-4020-8811-7BC7F0360140}" destId="{05BA4189-9017-43B6-888D-33133D7D2D0C}" srcOrd="0" destOrd="0" parTransId="{D9EDF3E2-85B2-418D-B18A-4ADB2305B911}" sibTransId="{C159477F-A4E0-4C59-B71D-64643ADA4C19}"/>
    <dgm:cxn modelId="{525607D8-65F9-451D-98FC-68F2362D7C37}" srcId="{05BA4189-9017-43B6-888D-33133D7D2D0C}" destId="{0608BACB-0320-47AA-92A6-2393B82E57D2}" srcOrd="3" destOrd="0" parTransId="{3A100C7D-F68F-4506-B12B-F3FCDB03EDCE}" sibTransId="{105C8592-FB66-4303-97D3-9C4951D8F8F0}"/>
    <dgm:cxn modelId="{5228D652-EEF4-42D9-B701-4E1703169EE8}" type="presOf" srcId="{3AE1C840-593F-4D22-A121-947745C8DD66}" destId="{E3A9991D-BFF6-42CD-A2B9-34A5C8379A10}" srcOrd="0" destOrd="0" presId="urn:microsoft.com/office/officeart/2005/8/layout/radial6"/>
    <dgm:cxn modelId="{4B786AF5-C783-4E7E-B053-5512FF9643E7}" srcId="{05BA4189-9017-43B6-888D-33133D7D2D0C}" destId="{328C7793-BDE6-430D-A92A-0B15CC62D1CE}" srcOrd="0" destOrd="0" parTransId="{84E674EE-72F9-4358-97C4-DC037F0310FD}" sibTransId="{5D31D428-7F38-4363-ACE4-C4D6504B3996}"/>
    <dgm:cxn modelId="{01DB6BD4-D410-4A6F-99FA-6A63C6F2A0D3}" type="presOf" srcId="{C9B70E3D-B84B-4671-A1E8-19CE6B51136C}" destId="{96495E16-EF05-4372-992A-E8792F7AF155}" srcOrd="0" destOrd="0" presId="urn:microsoft.com/office/officeart/2005/8/layout/radial6"/>
    <dgm:cxn modelId="{A924E6A7-D814-4CAB-9706-9FF7FF004A70}" type="presOf" srcId="{5D31D428-7F38-4363-ACE4-C4D6504B3996}" destId="{0270D308-9D11-4214-856F-132BBC4E3795}" srcOrd="0" destOrd="0" presId="urn:microsoft.com/office/officeart/2005/8/layout/radial6"/>
    <dgm:cxn modelId="{12C8693F-282E-4C20-8C0A-B3F9BCBD12FF}" type="presOf" srcId="{328C7793-BDE6-430D-A92A-0B15CC62D1CE}" destId="{A415A010-11BB-4CF0-8DB4-9E9F3B7950BE}" srcOrd="0" destOrd="0" presId="urn:microsoft.com/office/officeart/2005/8/layout/radial6"/>
    <dgm:cxn modelId="{9A48C63B-4C52-4F18-804A-43422D18C5BC}" type="presParOf" srcId="{6CA3D758-35CB-4745-89E5-BEB069035DDE}" destId="{349817E8-68AA-4739-8641-E42FFB3DA7BB}" srcOrd="0" destOrd="0" presId="urn:microsoft.com/office/officeart/2005/8/layout/radial6"/>
    <dgm:cxn modelId="{4030E0D0-6FD5-49BD-9671-3D904D35AC97}" type="presParOf" srcId="{6CA3D758-35CB-4745-89E5-BEB069035DDE}" destId="{A415A010-11BB-4CF0-8DB4-9E9F3B7950BE}" srcOrd="1" destOrd="0" presId="urn:microsoft.com/office/officeart/2005/8/layout/radial6"/>
    <dgm:cxn modelId="{C458581A-24F3-4CA9-90F4-36EF2077BB66}" type="presParOf" srcId="{6CA3D758-35CB-4745-89E5-BEB069035DDE}" destId="{83C5EE27-1FD9-4DDE-A98D-A96C45EA6B43}" srcOrd="2" destOrd="0" presId="urn:microsoft.com/office/officeart/2005/8/layout/radial6"/>
    <dgm:cxn modelId="{2D32FFBA-7659-4040-83C8-832B310A2757}" type="presParOf" srcId="{6CA3D758-35CB-4745-89E5-BEB069035DDE}" destId="{0270D308-9D11-4214-856F-132BBC4E3795}" srcOrd="3" destOrd="0" presId="urn:microsoft.com/office/officeart/2005/8/layout/radial6"/>
    <dgm:cxn modelId="{3F7337D1-AE8E-4764-9B0A-156F8950DA38}" type="presParOf" srcId="{6CA3D758-35CB-4745-89E5-BEB069035DDE}" destId="{B3E70E48-22ED-4EC2-A86B-E1A7EB69689D}" srcOrd="4" destOrd="0" presId="urn:microsoft.com/office/officeart/2005/8/layout/radial6"/>
    <dgm:cxn modelId="{80342785-78FE-4578-B9F2-7A52063443F8}" type="presParOf" srcId="{6CA3D758-35CB-4745-89E5-BEB069035DDE}" destId="{6D08FD05-012C-41BE-916B-78B918C3C75E}" srcOrd="5" destOrd="0" presId="urn:microsoft.com/office/officeart/2005/8/layout/radial6"/>
    <dgm:cxn modelId="{8CFA0FDC-E25E-4C53-B0F7-D14DDC50175E}" type="presParOf" srcId="{6CA3D758-35CB-4745-89E5-BEB069035DDE}" destId="{96495E16-EF05-4372-992A-E8792F7AF155}" srcOrd="6" destOrd="0" presId="urn:microsoft.com/office/officeart/2005/8/layout/radial6"/>
    <dgm:cxn modelId="{2336C695-EF7E-4659-ACBB-BD75BC2788D4}" type="presParOf" srcId="{6CA3D758-35CB-4745-89E5-BEB069035DDE}" destId="{C0B56CA9-7072-4BE9-91C7-930739F7AFE1}" srcOrd="7" destOrd="0" presId="urn:microsoft.com/office/officeart/2005/8/layout/radial6"/>
    <dgm:cxn modelId="{62614171-66F7-43FE-995E-64A261A5518D}" type="presParOf" srcId="{6CA3D758-35CB-4745-89E5-BEB069035DDE}" destId="{3AA1AACA-134A-4B8F-B4A8-9AD5DB88ADA8}" srcOrd="8" destOrd="0" presId="urn:microsoft.com/office/officeart/2005/8/layout/radial6"/>
    <dgm:cxn modelId="{3DBE9B0B-1932-4B60-B47B-6E1957DD35E5}" type="presParOf" srcId="{6CA3D758-35CB-4745-89E5-BEB069035DDE}" destId="{E3A9991D-BFF6-42CD-A2B9-34A5C8379A10}" srcOrd="9" destOrd="0" presId="urn:microsoft.com/office/officeart/2005/8/layout/radial6"/>
    <dgm:cxn modelId="{BD6EF7AC-AB40-4D93-B834-C36C916B4F6C}" type="presParOf" srcId="{6CA3D758-35CB-4745-89E5-BEB069035DDE}" destId="{A772B1E4-1D44-45F7-A039-FA55B74BF844}" srcOrd="10" destOrd="0" presId="urn:microsoft.com/office/officeart/2005/8/layout/radial6"/>
    <dgm:cxn modelId="{A70011D2-3F41-4416-913B-41AAE811A05C}" type="presParOf" srcId="{6CA3D758-35CB-4745-89E5-BEB069035DDE}" destId="{9D9AD00D-46CC-41C5-BB53-C354DA249730}" srcOrd="11" destOrd="0" presId="urn:microsoft.com/office/officeart/2005/8/layout/radial6"/>
    <dgm:cxn modelId="{73943FF9-1A4B-4B66-84E8-904FF630249D}" type="presParOf" srcId="{6CA3D758-35CB-4745-89E5-BEB069035DDE}" destId="{9C8A0CE1-312E-4A5E-9DCE-BA25EB040F2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C8242-22B7-4F07-80A1-5EAD8DFC3B2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560EA-03FF-4D0E-83EB-ACF8EDDDF8CC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Ситуативные игры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0A52CD03-DD53-4616-AA07-BFA151955666}" type="parTrans" cxnId="{8B119C61-F3B0-4C9F-BC0E-271E179B8F80}">
      <dgm:prSet/>
      <dgm:spPr/>
      <dgm:t>
        <a:bodyPr/>
        <a:lstStyle/>
        <a:p>
          <a:endParaRPr lang="ru-RU"/>
        </a:p>
      </dgm:t>
    </dgm:pt>
    <dgm:pt modelId="{8726C3A9-C717-4FC7-8721-129B8DA9F862}" type="sibTrans" cxnId="{8B119C61-F3B0-4C9F-BC0E-271E179B8F80}">
      <dgm:prSet/>
      <dgm:spPr/>
      <dgm:t>
        <a:bodyPr/>
        <a:lstStyle/>
        <a:p>
          <a:endParaRPr lang="ru-RU"/>
        </a:p>
      </dgm:t>
    </dgm:pt>
    <dgm:pt modelId="{E2271084-E17F-4BF3-984F-4B97B6C7941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ролевые игры, которые моделируют ситуации общения.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4E0B57-2CE0-48AD-8F9A-B47D886C9640}" type="parTrans" cxnId="{9644E6C0-268C-4472-BBBD-55B2F4F73735}">
      <dgm:prSet/>
      <dgm:spPr/>
      <dgm:t>
        <a:bodyPr/>
        <a:lstStyle/>
        <a:p>
          <a:endParaRPr lang="ru-RU"/>
        </a:p>
      </dgm:t>
    </dgm:pt>
    <dgm:pt modelId="{4CC26DC2-F0A9-4379-8DF6-D4AA34A6F535}" type="sibTrans" cxnId="{9644E6C0-268C-4472-BBBD-55B2F4F73735}">
      <dgm:prSet/>
      <dgm:spPr/>
      <dgm:t>
        <a:bodyPr/>
        <a:lstStyle/>
        <a:p>
          <a:endParaRPr lang="ru-RU"/>
        </a:p>
      </dgm:t>
    </dgm:pt>
    <dgm:pt modelId="{F66B2714-5C12-42CA-9347-DCC1D7EE5CA2}" type="pres">
      <dgm:prSet presAssocID="{3D7C8242-22B7-4F07-80A1-5EAD8DFC3B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244ED-8588-452B-A929-5CB0A0864463}" type="pres">
      <dgm:prSet presAssocID="{3D7C8242-22B7-4F07-80A1-5EAD8DFC3B24}" presName="ribbon" presStyleLbl="node1" presStyleIdx="0" presStyleCnt="1" custLinFactNeighborY="-31250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9E169254-EEEE-4DC4-8464-531F9F0DE96A}" type="pres">
      <dgm:prSet presAssocID="{3D7C8242-22B7-4F07-80A1-5EAD8DFC3B24}" presName="leftArrowText" presStyleLbl="node1" presStyleIdx="0" presStyleCnt="1" custScaleX="110101" custLinFactNeighborX="1515" custLinFactNeighborY="-65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42D7-9F36-4BA2-969F-E0AFE3E2894D}" type="pres">
      <dgm:prSet presAssocID="{3D7C8242-22B7-4F07-80A1-5EAD8DFC3B24}" presName="rightArrowText" presStyleLbl="node1" presStyleIdx="0" presStyleCnt="1" custLinFactNeighborY="-68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71D20-6B35-47CB-8690-C6890F7CD783}" type="presOf" srcId="{D91560EA-03FF-4D0E-83EB-ACF8EDDDF8CC}" destId="{9E169254-EEEE-4DC4-8464-531F9F0DE96A}" srcOrd="0" destOrd="0" presId="urn:microsoft.com/office/officeart/2005/8/layout/arrow6"/>
    <dgm:cxn modelId="{9644E6C0-268C-4472-BBBD-55B2F4F73735}" srcId="{3D7C8242-22B7-4F07-80A1-5EAD8DFC3B24}" destId="{E2271084-E17F-4BF3-984F-4B97B6C7941F}" srcOrd="1" destOrd="0" parTransId="{034E0B57-2CE0-48AD-8F9A-B47D886C9640}" sibTransId="{4CC26DC2-F0A9-4379-8DF6-D4AA34A6F535}"/>
    <dgm:cxn modelId="{8B119C61-F3B0-4C9F-BC0E-271E179B8F80}" srcId="{3D7C8242-22B7-4F07-80A1-5EAD8DFC3B24}" destId="{D91560EA-03FF-4D0E-83EB-ACF8EDDDF8CC}" srcOrd="0" destOrd="0" parTransId="{0A52CD03-DD53-4616-AA07-BFA151955666}" sibTransId="{8726C3A9-C717-4FC7-8721-129B8DA9F862}"/>
    <dgm:cxn modelId="{155B4816-875D-48DE-8FA5-D246D6D80FAB}" type="presOf" srcId="{3D7C8242-22B7-4F07-80A1-5EAD8DFC3B24}" destId="{F66B2714-5C12-42CA-9347-DCC1D7EE5CA2}" srcOrd="0" destOrd="0" presId="urn:microsoft.com/office/officeart/2005/8/layout/arrow6"/>
    <dgm:cxn modelId="{5EE6BC29-4EA2-442C-9C86-95FF472B38FD}" type="presOf" srcId="{E2271084-E17F-4BF3-984F-4B97B6C7941F}" destId="{867F42D7-9F36-4BA2-969F-E0AFE3E2894D}" srcOrd="0" destOrd="0" presId="urn:microsoft.com/office/officeart/2005/8/layout/arrow6"/>
    <dgm:cxn modelId="{0A476384-5B99-400B-B9AB-879EA9B3C155}" type="presParOf" srcId="{F66B2714-5C12-42CA-9347-DCC1D7EE5CA2}" destId="{0D2244ED-8588-452B-A929-5CB0A0864463}" srcOrd="0" destOrd="0" presId="urn:microsoft.com/office/officeart/2005/8/layout/arrow6"/>
    <dgm:cxn modelId="{5EE9EE3B-0279-476D-BA53-4DDD2BD6CB97}" type="presParOf" srcId="{F66B2714-5C12-42CA-9347-DCC1D7EE5CA2}" destId="{9E169254-EEEE-4DC4-8464-531F9F0DE96A}" srcOrd="1" destOrd="0" presId="urn:microsoft.com/office/officeart/2005/8/layout/arrow6"/>
    <dgm:cxn modelId="{0599885F-6A4C-43BC-9DDD-6967974E2E4B}" type="presParOf" srcId="{F66B2714-5C12-42CA-9347-DCC1D7EE5CA2}" destId="{867F42D7-9F36-4BA2-969F-E0AFE3E2894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EC38ED-FF10-4384-936E-CA1013E47615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BD59DF-8A5F-4053-912E-BAD947B26B6D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Соревновательные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D2F120-0942-4DC9-A626-4A841BD7CD17}" type="parTrans" cxnId="{B0792400-2F15-46E6-B312-FEC6DAA2B2DF}">
      <dgm:prSet/>
      <dgm:spPr/>
      <dgm:t>
        <a:bodyPr/>
        <a:lstStyle/>
        <a:p>
          <a:endParaRPr lang="ru-RU"/>
        </a:p>
      </dgm:t>
    </dgm:pt>
    <dgm:pt modelId="{4D9F8C9E-9DB3-4CE6-A6DC-11F2D67D10EF}" type="sibTrans" cxnId="{B0792400-2F15-46E6-B312-FEC6DAA2B2DF}">
      <dgm:prSet/>
      <dgm:spPr/>
      <dgm:t>
        <a:bodyPr/>
        <a:lstStyle/>
        <a:p>
          <a:endParaRPr lang="ru-RU"/>
        </a:p>
      </dgm:t>
    </dgm:pt>
    <dgm:pt modelId="{395CC86B-CDAC-4CF9-A1F3-AD4A62D1EF0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Это всевозможные кроссворды, ''аукционы'', настольно-печатные игры с лингвистическими заданиями, выполнение команд и т.п.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CDA876A-EE3C-42FE-9720-CF1F47B37A39}" type="parTrans" cxnId="{1F1433A6-ABBF-4E16-B616-D40DB5B67924}">
      <dgm:prSet/>
      <dgm:spPr/>
      <dgm:t>
        <a:bodyPr/>
        <a:lstStyle/>
        <a:p>
          <a:endParaRPr lang="ru-RU"/>
        </a:p>
      </dgm:t>
    </dgm:pt>
    <dgm:pt modelId="{4085F5C1-6D54-4663-85B7-AC13FD281A9B}" type="sibTrans" cxnId="{1F1433A6-ABBF-4E16-B616-D40DB5B67924}">
      <dgm:prSet/>
      <dgm:spPr/>
      <dgm:t>
        <a:bodyPr/>
        <a:lstStyle/>
        <a:p>
          <a:endParaRPr lang="ru-RU"/>
        </a:p>
      </dgm:t>
    </dgm:pt>
    <dgm:pt modelId="{9BD1DD3C-D6B8-411F-99B2-58315CD519D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Художественные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2130274-BDD1-4F14-A50E-5F732C27A2B1}" type="parTrans" cxnId="{CD7C3219-8870-4F7A-8498-6514389D4F0D}">
      <dgm:prSet/>
      <dgm:spPr/>
      <dgm:t>
        <a:bodyPr/>
        <a:lstStyle/>
        <a:p>
          <a:endParaRPr lang="ru-RU"/>
        </a:p>
      </dgm:t>
    </dgm:pt>
    <dgm:pt modelId="{122C4A5B-9BEE-43DA-BFE4-A1FB1497B656}" type="sibTrans" cxnId="{CD7C3219-8870-4F7A-8498-6514389D4F0D}">
      <dgm:prSet/>
      <dgm:spPr/>
      <dgm:t>
        <a:bodyPr/>
        <a:lstStyle/>
        <a:p>
          <a:endParaRPr lang="ru-RU"/>
        </a:p>
      </dgm:t>
    </dgm:pt>
    <dgm:pt modelId="{CC7202F5-ED99-4262-BB92-AC1DAE0B93E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9DCB93D-1C06-49AD-B88A-B28E4363CB21}" type="parTrans" cxnId="{AC2FABF4-91D8-4D6D-8AA2-2F21EC67B82E}">
      <dgm:prSet/>
      <dgm:spPr/>
      <dgm:t>
        <a:bodyPr/>
        <a:lstStyle/>
        <a:p>
          <a:endParaRPr lang="ru-RU"/>
        </a:p>
      </dgm:t>
    </dgm:pt>
    <dgm:pt modelId="{CAC1D46B-3B00-454B-B47A-91ECFC504418}" type="sibTrans" cxnId="{AC2FABF4-91D8-4D6D-8AA2-2F21EC67B82E}">
      <dgm:prSet/>
      <dgm:spPr/>
      <dgm:t>
        <a:bodyPr/>
        <a:lstStyle/>
        <a:p>
          <a:endParaRPr lang="ru-RU"/>
        </a:p>
      </dgm:t>
    </dgm:pt>
    <dgm:pt modelId="{2C73C373-8F35-487A-95A8-D205189BF08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Постановку маленьких сценок на английском языке; изобразительные игры, такие как графический диктант и т. д.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69C019F-91B0-4530-85CD-9A903707B79E}" type="parTrans" cxnId="{D6D3E475-55D8-4491-805F-9DE68F4DDBB0}">
      <dgm:prSet/>
      <dgm:spPr/>
      <dgm:t>
        <a:bodyPr/>
        <a:lstStyle/>
        <a:p>
          <a:endParaRPr lang="ru-RU"/>
        </a:p>
      </dgm:t>
    </dgm:pt>
    <dgm:pt modelId="{8E7CBC2B-844D-43A0-BE74-EF53CFB724E3}" type="sibTrans" cxnId="{D6D3E475-55D8-4491-805F-9DE68F4DDBB0}">
      <dgm:prSet/>
      <dgm:spPr/>
      <dgm:t>
        <a:bodyPr/>
        <a:lstStyle/>
        <a:p>
          <a:endParaRPr lang="ru-RU"/>
        </a:p>
      </dgm:t>
    </dgm:pt>
    <dgm:pt modelId="{49747429-9460-4842-BD7A-9E6B12870553}" type="pres">
      <dgm:prSet presAssocID="{60EC38ED-FF10-4384-936E-CA1013E476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DD7829-9453-4192-A404-75EF5FAE115F}" type="pres">
      <dgm:prSet presAssocID="{CBBD59DF-8A5F-4053-912E-BAD947B26B6D}" presName="composite" presStyleCnt="0"/>
      <dgm:spPr/>
      <dgm:t>
        <a:bodyPr/>
        <a:lstStyle/>
        <a:p>
          <a:endParaRPr lang="ru-RU"/>
        </a:p>
      </dgm:t>
    </dgm:pt>
    <dgm:pt modelId="{676E8CB7-0C3B-4CF9-B6D1-7519C2C6A9BF}" type="pres">
      <dgm:prSet presAssocID="{CBBD59DF-8A5F-4053-912E-BAD947B26B6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164FA-5CD4-4AFE-BC8F-B0F942157468}" type="pres">
      <dgm:prSet presAssocID="{CBBD59DF-8A5F-4053-912E-BAD947B26B6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CA586-A234-4991-B35C-3FEEE35D768B}" type="pres">
      <dgm:prSet presAssocID="{4D9F8C9E-9DB3-4CE6-A6DC-11F2D67D10EF}" presName="sp" presStyleCnt="0"/>
      <dgm:spPr/>
      <dgm:t>
        <a:bodyPr/>
        <a:lstStyle/>
        <a:p>
          <a:endParaRPr lang="ru-RU"/>
        </a:p>
      </dgm:t>
    </dgm:pt>
    <dgm:pt modelId="{CA938B87-967E-4390-9C06-3FBD83A074BF}" type="pres">
      <dgm:prSet presAssocID="{9BD1DD3C-D6B8-411F-99B2-58315CD519DD}" presName="composite" presStyleCnt="0"/>
      <dgm:spPr/>
      <dgm:t>
        <a:bodyPr/>
        <a:lstStyle/>
        <a:p>
          <a:endParaRPr lang="ru-RU"/>
        </a:p>
      </dgm:t>
    </dgm:pt>
    <dgm:pt modelId="{A66165D2-5F34-4FFB-8019-BB2C647F2584}" type="pres">
      <dgm:prSet presAssocID="{9BD1DD3C-D6B8-411F-99B2-58315CD519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28A51-6134-450D-A3AA-97EA8B65F740}" type="pres">
      <dgm:prSet presAssocID="{9BD1DD3C-D6B8-411F-99B2-58315CD519D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433A6-ABBF-4E16-B616-D40DB5B67924}" srcId="{CBBD59DF-8A5F-4053-912E-BAD947B26B6D}" destId="{395CC86B-CDAC-4CF9-A1F3-AD4A62D1EF08}" srcOrd="0" destOrd="0" parTransId="{CCDA876A-EE3C-42FE-9720-CF1F47B37A39}" sibTransId="{4085F5C1-6D54-4663-85B7-AC13FD281A9B}"/>
    <dgm:cxn modelId="{98B42EA7-23E0-4D7C-B572-A53A1D401231}" type="presOf" srcId="{2C73C373-8F35-487A-95A8-D205189BF08E}" destId="{6C228A51-6134-450D-A3AA-97EA8B65F740}" srcOrd="0" destOrd="1" presId="urn:microsoft.com/office/officeart/2005/8/layout/chevron2"/>
    <dgm:cxn modelId="{F5332459-1B1E-4D05-8475-F88FA9F512AD}" type="presOf" srcId="{CBBD59DF-8A5F-4053-912E-BAD947B26B6D}" destId="{676E8CB7-0C3B-4CF9-B6D1-7519C2C6A9BF}" srcOrd="0" destOrd="0" presId="urn:microsoft.com/office/officeart/2005/8/layout/chevron2"/>
    <dgm:cxn modelId="{AC2FABF4-91D8-4D6D-8AA2-2F21EC67B82E}" srcId="{9BD1DD3C-D6B8-411F-99B2-58315CD519DD}" destId="{CC7202F5-ED99-4262-BB92-AC1DAE0B93E5}" srcOrd="0" destOrd="0" parTransId="{E9DCB93D-1C06-49AD-B88A-B28E4363CB21}" sibTransId="{CAC1D46B-3B00-454B-B47A-91ECFC504418}"/>
    <dgm:cxn modelId="{4876C69E-16A4-42DE-9FAA-7E2DCE812380}" type="presOf" srcId="{CC7202F5-ED99-4262-BB92-AC1DAE0B93E5}" destId="{6C228A51-6134-450D-A3AA-97EA8B65F740}" srcOrd="0" destOrd="0" presId="urn:microsoft.com/office/officeart/2005/8/layout/chevron2"/>
    <dgm:cxn modelId="{1A066259-625A-4F31-A4A8-7940031C1A11}" type="presOf" srcId="{60EC38ED-FF10-4384-936E-CA1013E47615}" destId="{49747429-9460-4842-BD7A-9E6B12870553}" srcOrd="0" destOrd="0" presId="urn:microsoft.com/office/officeart/2005/8/layout/chevron2"/>
    <dgm:cxn modelId="{269328BD-58A6-4A35-8B87-A8622CA2A088}" type="presOf" srcId="{9BD1DD3C-D6B8-411F-99B2-58315CD519DD}" destId="{A66165D2-5F34-4FFB-8019-BB2C647F2584}" srcOrd="0" destOrd="0" presId="urn:microsoft.com/office/officeart/2005/8/layout/chevron2"/>
    <dgm:cxn modelId="{D6D3E475-55D8-4491-805F-9DE68F4DDBB0}" srcId="{9BD1DD3C-D6B8-411F-99B2-58315CD519DD}" destId="{2C73C373-8F35-487A-95A8-D205189BF08E}" srcOrd="1" destOrd="0" parTransId="{C69C019F-91B0-4530-85CD-9A903707B79E}" sibTransId="{8E7CBC2B-844D-43A0-BE74-EF53CFB724E3}"/>
    <dgm:cxn modelId="{B0792400-2F15-46E6-B312-FEC6DAA2B2DF}" srcId="{60EC38ED-FF10-4384-936E-CA1013E47615}" destId="{CBBD59DF-8A5F-4053-912E-BAD947B26B6D}" srcOrd="0" destOrd="0" parTransId="{3CD2F120-0942-4DC9-A626-4A841BD7CD17}" sibTransId="{4D9F8C9E-9DB3-4CE6-A6DC-11F2D67D10EF}"/>
    <dgm:cxn modelId="{CC16F87B-A654-4A8A-8D64-B73D8604FB55}" type="presOf" srcId="{395CC86B-CDAC-4CF9-A1F3-AD4A62D1EF08}" destId="{C15164FA-5CD4-4AFE-BC8F-B0F942157468}" srcOrd="0" destOrd="0" presId="urn:microsoft.com/office/officeart/2005/8/layout/chevron2"/>
    <dgm:cxn modelId="{CD7C3219-8870-4F7A-8498-6514389D4F0D}" srcId="{60EC38ED-FF10-4384-936E-CA1013E47615}" destId="{9BD1DD3C-D6B8-411F-99B2-58315CD519DD}" srcOrd="1" destOrd="0" parTransId="{32130274-BDD1-4F14-A50E-5F732C27A2B1}" sibTransId="{122C4A5B-9BEE-43DA-BFE4-A1FB1497B656}"/>
    <dgm:cxn modelId="{6AEF09EF-8E1F-4685-9036-9A690DFA434A}" type="presParOf" srcId="{49747429-9460-4842-BD7A-9E6B12870553}" destId="{E5DD7829-9453-4192-A404-75EF5FAE115F}" srcOrd="0" destOrd="0" presId="urn:microsoft.com/office/officeart/2005/8/layout/chevron2"/>
    <dgm:cxn modelId="{585F45D6-51A8-4F76-B3C1-6DE0DB5B6B49}" type="presParOf" srcId="{E5DD7829-9453-4192-A404-75EF5FAE115F}" destId="{676E8CB7-0C3B-4CF9-B6D1-7519C2C6A9BF}" srcOrd="0" destOrd="0" presId="urn:microsoft.com/office/officeart/2005/8/layout/chevron2"/>
    <dgm:cxn modelId="{BD973F6C-335F-44C1-A52E-AD8E36C7114B}" type="presParOf" srcId="{E5DD7829-9453-4192-A404-75EF5FAE115F}" destId="{C15164FA-5CD4-4AFE-BC8F-B0F942157468}" srcOrd="1" destOrd="0" presId="urn:microsoft.com/office/officeart/2005/8/layout/chevron2"/>
    <dgm:cxn modelId="{50E517B9-1B64-44B5-90FE-0E522D1D4D74}" type="presParOf" srcId="{49747429-9460-4842-BD7A-9E6B12870553}" destId="{0B6CA586-A234-4991-B35C-3FEEE35D768B}" srcOrd="1" destOrd="0" presId="urn:microsoft.com/office/officeart/2005/8/layout/chevron2"/>
    <dgm:cxn modelId="{13014887-2A65-4FEF-BB44-E4AC481457E8}" type="presParOf" srcId="{49747429-9460-4842-BD7A-9E6B12870553}" destId="{CA938B87-967E-4390-9C06-3FBD83A074BF}" srcOrd="2" destOrd="0" presId="urn:microsoft.com/office/officeart/2005/8/layout/chevron2"/>
    <dgm:cxn modelId="{ED92CD50-73AE-4B05-982E-6FE1A055F628}" type="presParOf" srcId="{CA938B87-967E-4390-9C06-3FBD83A074BF}" destId="{A66165D2-5F34-4FFB-8019-BB2C647F2584}" srcOrd="0" destOrd="0" presId="urn:microsoft.com/office/officeart/2005/8/layout/chevron2"/>
    <dgm:cxn modelId="{EB2A4D3C-CE75-4038-B705-AFC4C210D32F}" type="presParOf" srcId="{CA938B87-967E-4390-9C06-3FBD83A074BF}" destId="{6C228A51-6134-450D-A3AA-97EA8B65F7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A0CE1-312E-4A5E-9DCE-BA25EB040F21}">
      <dsp:nvSpPr>
        <dsp:cNvPr id="0" name=""/>
        <dsp:cNvSpPr/>
      </dsp:nvSpPr>
      <dsp:spPr>
        <a:xfrm>
          <a:off x="1937065" y="541770"/>
          <a:ext cx="4200923" cy="4200923"/>
        </a:xfrm>
        <a:prstGeom prst="blockArc">
          <a:avLst>
            <a:gd name="adj1" fmla="val 10688694"/>
            <a:gd name="adj2" fmla="val 17212041"/>
            <a:gd name="adj3" fmla="val 4639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991D-BFF6-42CD-A2B9-34A5C8379A10}">
      <dsp:nvSpPr>
        <dsp:cNvPr id="0" name=""/>
        <dsp:cNvSpPr/>
      </dsp:nvSpPr>
      <dsp:spPr>
        <a:xfrm>
          <a:off x="1933480" y="746401"/>
          <a:ext cx="4200923" cy="4200923"/>
        </a:xfrm>
        <a:prstGeom prst="blockArc">
          <a:avLst>
            <a:gd name="adj1" fmla="val 4247347"/>
            <a:gd name="adj2" fmla="val 11031753"/>
            <a:gd name="adj3" fmla="val 4639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95E16-EF05-4372-992A-E8792F7AF155}">
      <dsp:nvSpPr>
        <dsp:cNvPr id="0" name=""/>
        <dsp:cNvSpPr/>
      </dsp:nvSpPr>
      <dsp:spPr>
        <a:xfrm>
          <a:off x="3128661" y="699153"/>
          <a:ext cx="4200923" cy="4200923"/>
        </a:xfrm>
        <a:prstGeom prst="blockArc">
          <a:avLst>
            <a:gd name="adj1" fmla="val 21447537"/>
            <a:gd name="adj2" fmla="val 6280991"/>
            <a:gd name="adj3" fmla="val 4639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0D308-9D11-4214-856F-132BBC4E3795}">
      <dsp:nvSpPr>
        <dsp:cNvPr id="0" name=""/>
        <dsp:cNvSpPr/>
      </dsp:nvSpPr>
      <dsp:spPr>
        <a:xfrm>
          <a:off x="3127719" y="541770"/>
          <a:ext cx="4200923" cy="4200923"/>
        </a:xfrm>
        <a:prstGeom prst="blockArc">
          <a:avLst>
            <a:gd name="adj1" fmla="val 15187959"/>
            <a:gd name="adj2" fmla="val 111306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817E8-68AA-4739-8641-E42FFB3DA7BB}">
      <dsp:nvSpPr>
        <dsp:cNvPr id="0" name=""/>
        <dsp:cNvSpPr/>
      </dsp:nvSpPr>
      <dsp:spPr>
        <a:xfrm>
          <a:off x="3657598" y="1727217"/>
          <a:ext cx="1933277" cy="1933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sz="4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7598" y="1727217"/>
        <a:ext cx="1933277" cy="1933277"/>
      </dsp:txXfrm>
    </dsp:sp>
    <dsp:sp modelId="{A415A010-11BB-4CF0-8DB4-9E9F3B7950BE}">
      <dsp:nvSpPr>
        <dsp:cNvPr id="0" name=""/>
        <dsp:cNvSpPr/>
      </dsp:nvSpPr>
      <dsp:spPr>
        <a:xfrm>
          <a:off x="2971800" y="2109"/>
          <a:ext cx="3322107" cy="1353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художественные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1800" y="2109"/>
        <a:ext cx="3322107" cy="1353294"/>
      </dsp:txXfrm>
    </dsp:sp>
    <dsp:sp modelId="{B3E70E48-22ED-4EC2-A86B-E1A7EB69689D}">
      <dsp:nvSpPr>
        <dsp:cNvPr id="0" name=""/>
        <dsp:cNvSpPr/>
      </dsp:nvSpPr>
      <dsp:spPr>
        <a:xfrm>
          <a:off x="5413698" y="2032003"/>
          <a:ext cx="3730301" cy="1353294"/>
        </a:xfrm>
        <a:prstGeom prst="ellipse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соревновательные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5413698" y="2032003"/>
        <a:ext cx="3730301" cy="1353294"/>
      </dsp:txXfrm>
    </dsp:sp>
    <dsp:sp modelId="{C0B56CA9-7072-4BE9-91C7-930739F7AFE1}">
      <dsp:nvSpPr>
        <dsp:cNvPr id="0" name=""/>
        <dsp:cNvSpPr/>
      </dsp:nvSpPr>
      <dsp:spPr>
        <a:xfrm>
          <a:off x="3048006" y="4107705"/>
          <a:ext cx="3322107" cy="1353294"/>
        </a:xfrm>
        <a:prstGeom prst="ellipse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ситуативные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6" y="4107705"/>
        <a:ext cx="3322107" cy="1353294"/>
      </dsp:txXfrm>
    </dsp:sp>
    <dsp:sp modelId="{A772B1E4-1D44-45F7-A039-FA55B74BF844}">
      <dsp:nvSpPr>
        <dsp:cNvPr id="0" name=""/>
        <dsp:cNvSpPr/>
      </dsp:nvSpPr>
      <dsp:spPr>
        <a:xfrm>
          <a:off x="0" y="2032003"/>
          <a:ext cx="3973718" cy="1353294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ритмо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 музыкальные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32003"/>
        <a:ext cx="3973718" cy="1353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244ED-8588-452B-A929-5CB0A0864463}">
      <dsp:nvSpPr>
        <dsp:cNvPr id="0" name=""/>
        <dsp:cNvSpPr/>
      </dsp:nvSpPr>
      <dsp:spPr>
        <a:xfrm>
          <a:off x="0" y="457200"/>
          <a:ext cx="9144000" cy="3657600"/>
        </a:xfrm>
        <a:prstGeom prst="leftRightRibbon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9E169254-EEEE-4DC4-8464-531F9F0DE96A}">
      <dsp:nvSpPr>
        <dsp:cNvPr id="0" name=""/>
        <dsp:cNvSpPr/>
      </dsp:nvSpPr>
      <dsp:spPr>
        <a:xfrm>
          <a:off x="990595" y="1066803"/>
          <a:ext cx="3322319" cy="17922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Ситуативные игры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0595" y="1066803"/>
        <a:ext cx="3322319" cy="1792224"/>
      </dsp:txXfrm>
    </dsp:sp>
    <dsp:sp modelId="{867F42D7-9F36-4BA2-969F-E0AFE3E2894D}">
      <dsp:nvSpPr>
        <dsp:cNvPr id="0" name=""/>
        <dsp:cNvSpPr/>
      </dsp:nvSpPr>
      <dsp:spPr>
        <a:xfrm>
          <a:off x="4572000" y="1600206"/>
          <a:ext cx="3566160" cy="17922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ролевые игры, которые моделируют ситуации общения.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2000" y="1600206"/>
        <a:ext cx="3566160" cy="17922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E8CB7-0C3B-4CF9-B6D1-7519C2C6A9BF}">
      <dsp:nvSpPr>
        <dsp:cNvPr id="0" name=""/>
        <dsp:cNvSpPr/>
      </dsp:nvSpPr>
      <dsp:spPr>
        <a:xfrm rot="5400000">
          <a:off x="-534441" y="539647"/>
          <a:ext cx="3562945" cy="24940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Соревновательные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534441" y="539647"/>
        <a:ext cx="3562945" cy="2494061"/>
      </dsp:txXfrm>
    </dsp:sp>
    <dsp:sp modelId="{C15164FA-5CD4-4AFE-BC8F-B0F942157468}">
      <dsp:nvSpPr>
        <dsp:cNvPr id="0" name=""/>
        <dsp:cNvSpPr/>
      </dsp:nvSpPr>
      <dsp:spPr>
        <a:xfrm rot="5400000">
          <a:off x="4661073" y="-2161805"/>
          <a:ext cx="2315914" cy="6649938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Это всевозможные кроссворды, ''аукционы'', настольно-печатные игры с лингвистическими заданиями, выполнение команд и т.п.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661073" y="-2161805"/>
        <a:ext cx="2315914" cy="6649938"/>
      </dsp:txXfrm>
    </dsp:sp>
    <dsp:sp modelId="{A66165D2-5F34-4FFB-8019-BB2C647F2584}">
      <dsp:nvSpPr>
        <dsp:cNvPr id="0" name=""/>
        <dsp:cNvSpPr/>
      </dsp:nvSpPr>
      <dsp:spPr>
        <a:xfrm rot="5400000">
          <a:off x="-534441" y="3824290"/>
          <a:ext cx="3562945" cy="2494061"/>
        </a:xfrm>
        <a:prstGeom prst="chevron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1000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Художественные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534441" y="3824290"/>
        <a:ext cx="3562945" cy="2494061"/>
      </dsp:txXfrm>
    </dsp:sp>
    <dsp:sp modelId="{6C228A51-6134-450D-A3AA-97EA8B65F740}">
      <dsp:nvSpPr>
        <dsp:cNvPr id="0" name=""/>
        <dsp:cNvSpPr/>
      </dsp:nvSpPr>
      <dsp:spPr>
        <a:xfrm rot="5400000">
          <a:off x="4661073" y="1122836"/>
          <a:ext cx="2315914" cy="6649938"/>
        </a:xfrm>
        <a:prstGeom prst="round2SameRect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Постановку маленьких сценок на английском языке; изобразительные игры, такие как графический диктант и т. д.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661073" y="1122836"/>
        <a:ext cx="2315914" cy="664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F52A-9AD7-4D8F-AA7C-E89112A22FA9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C69F3-5FC2-4151-BBF5-9491A38A4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C69F3-5FC2-4151-BBF5-9491A38A4B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A922D2-00CF-4AF4-88AF-0043DC975325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5182-6762-4A3D-98D6-4944B60CF050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9A4D-9A20-4415-87B8-76F298B2B039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C7A352-B001-41FF-A733-83988453CE5E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12AA9A-CDAA-43BA-B067-781C19996EF8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7947-BC64-4C7D-847F-D550241A28D7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2B1F-C2E9-46CB-9F8C-07F1FC0109A4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38F1E9-2D25-4F76-8DD1-DBF336DD99DF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F4A8-753A-4E49-A297-5EB909DAD411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8F31B-A125-4744-B707-00A4BAA7EB1F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96388E-7DA2-4E1E-B644-4857554D9F74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BB8705-2C7C-416A-8CED-F82B3A96B7F6}" type="datetime1">
              <a:rPr lang="en-US" smtClean="0"/>
              <a:pPr/>
              <a:t>11/23/2014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 Республики Татарстан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ГАОУ СПО «Арский педагогический колледж имени Г. Тукая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педагогики и психологии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 ОБУЧЕНИЯ ДЕТЕЙ ДОШКОЛЬНОГО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ИНОСТРАННОМУ ЯЗЫКУ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652029" y="4267200"/>
            <a:ext cx="3491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4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Салихзянова Айгуль 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6.08 ubreteyyfscaklaifw 3 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150292"/>
            <a:ext cx="3124200" cy="218247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581400"/>
            <a:ext cx="8839201" cy="2962513"/>
          </a:xfrm>
          <a:prstGeom prst="roundRect">
            <a:avLst>
              <a:gd name="adj" fmla="val 2853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четырехлеток малопродуктивен.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усваивают материал гораздо медленнее.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внимание постоянно переключается.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недостаточно хорошо владеют родным языком.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достигла развитых форм и ролевая игра, которая имеет наибольшее значение при обучении иностранному языку дошкольников.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0"/>
            <a:ext cx="382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4-х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0_6444f_80eb3638_XL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0496" t="6734" r="10032" b="24237"/>
          <a:stretch>
            <a:fillRect/>
          </a:stretch>
        </p:blipFill>
        <p:spPr>
          <a:xfrm>
            <a:off x="228600" y="1066800"/>
            <a:ext cx="3352800" cy="2669875"/>
          </a:xfrm>
          <a:effectLst/>
        </p:spPr>
      </p:pic>
      <p:pic>
        <p:nvPicPr>
          <p:cNvPr id="10" name="Рисунок 9" descr="1219076572_19_08_2007_0348620001187514413_savchenko_jul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057016"/>
            <a:ext cx="3099023" cy="2701151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2672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мнению автора учебного пособия ''Как научить детей говорить по-английски'',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Шолпо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И.Л.,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 всего начинать учиться иностранному языку в возрасте пяти лет.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hol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3383755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858000" cy="38862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main-e1d44ada3f25a91032b201035f4018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165" t="5051" r="16274" b="19186"/>
          <a:stretch>
            <a:fillRect/>
          </a:stretch>
        </p:blipFill>
        <p:spPr>
          <a:xfrm>
            <a:off x="3429000" y="457200"/>
            <a:ext cx="2514600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2209800" y="3886200"/>
            <a:ext cx="4953000" cy="2971800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Очевидно, что для овладения языком предпосылки создаются, к пяти годам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648200"/>
            <a:ext cx="27432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способен к более или менее продолжительной  концентрации внимания.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4495800"/>
            <a:ext cx="25908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появляется способность к целенаправленной деятельности.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24600" y="2133600"/>
            <a:ext cx="28194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Формируется чувство смешного.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2133600"/>
            <a:ext cx="28194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Овладевают достаточным лексическим запасом.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7772400" cy="64854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8657871_reading-791265.jpg"/>
          <p:cNvPicPr>
            <a:picLocks noChangeAspect="1"/>
          </p:cNvPicPr>
          <p:nvPr/>
        </p:nvPicPr>
        <p:blipFill>
          <a:blip r:embed="rId2" cstate="print"/>
          <a:srcRect l="19000" t="2000" r="15000" b="-2000"/>
          <a:stretch>
            <a:fillRect/>
          </a:stretch>
        </p:blipFill>
        <p:spPr>
          <a:xfrm>
            <a:off x="-1" y="0"/>
            <a:ext cx="6153573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0"/>
            <a:ext cx="3352800" cy="6705600"/>
          </a:xfrm>
          <a:prstGeom prst="roundRect">
            <a:avLst>
              <a:gd name="adj" fmla="val 254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Известны случаи билингвизма и в искусственно созданных условиях, когда отец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говорил с сыном только по-английски, начиная с его рождения, и к пяти годам ребенок одинаково хорошо владел как русским, так и английским языком.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- ведущий метод обучения дошкольников иностранному языку.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>
            <a:off x="4038600" y="2057400"/>
            <a:ext cx="685800" cy="3048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495671"/>
            <a:ext cx="3505200" cy="33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052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2667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Ритмомузыкальные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 –традиционные игры типа хороводов, песен и танцев, которые способствуют совершенствованию фонетической и ритмомелодической сторон речи и погружению в дух языка, например: ''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Nuts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'', ``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winkle-twinkle-little-star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``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nd_mit_Buchstaben_1732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11366"/>
            <a:ext cx="2667000" cy="384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Приведем примеры некоторых упражнений на узнавание слова: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быстрее? Учитель называет предметы в комнате, предметы изображенные на развешанных по стенкам картинах, цвета, части тела. Кто из детей быстрее дотронется до этого предмета, картинки, найдет предмет данного цвета и т. п., тот и победил.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nymal5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4074"/>
            <a:ext cx="3429000" cy="30439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4267200"/>
            <a:ext cx="487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brown dog”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5052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публично выступил против раннего обучения детей в 1984 г.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9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23241"/>
            <a:ext cx="5181600" cy="6079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effectLst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447800"/>
            <a:ext cx="7696200" cy="830997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 детей к изучению иностранного языка наступает к пяти годам.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514600"/>
            <a:ext cx="7696200" cy="830997"/>
          </a:xfrm>
          <a:prstGeom prst="rect">
            <a:avLst/>
          </a:prstGeom>
          <a:effectLst>
            <a:outerShdw blurRad="40000" dist="20000" dir="540000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Преподавания занятий должна строиться с учетом возрастных и индивидуальных особенностей детей.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657600"/>
            <a:ext cx="7696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иностранным языком должны быть осмыслены преподавателем как часть общего развития личности ребенка.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4953000"/>
            <a:ext cx="7696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 на иностранном языке должно быть мотивированным и целенаправленным.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867400"/>
            <a:ext cx="7696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уроке должны быть эпизодическими и изолированными.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444f_80eb3638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724400" cy="44958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382000" cy="2209800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Зоной наибольшего благоприятствования в овладении иностранным языком является возрастной период от 4 до 9 лет.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006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иностранного языка не зависит от действия наследственных факторов, связанных с принадлежностью к той или иной национальности.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дошкольного возраста очень быстро запоминают.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 отсутствует языковой барьер, т.е. страх, торможения.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3-pic.png"/>
          <p:cNvPicPr>
            <a:picLocks noChangeAspect="1"/>
          </p:cNvPicPr>
          <p:nvPr/>
        </p:nvPicPr>
        <p:blipFill>
          <a:blip r:embed="rId2" cstate="print"/>
          <a:srcRect l="20000" t="21860" r="21667" b="45349"/>
          <a:stretch>
            <a:fillRect/>
          </a:stretch>
        </p:blipFill>
        <p:spPr>
          <a:xfrm>
            <a:off x="0" y="4267200"/>
            <a:ext cx="8932333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шински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42999"/>
            <a:ext cx="4191000" cy="5715002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0"/>
            <a:ext cx="5410200" cy="3352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К.Д. Ушинский писал: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'' Дитя приучается в несколько месяцев так говорить на иностранном языке, как не может приучиться в несколько лет''.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To1QJFDF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138" t="9895" b="6674"/>
          <a:stretch>
            <a:fillRect/>
          </a:stretch>
        </p:blipFill>
        <p:spPr>
          <a:xfrm>
            <a:off x="0" y="1"/>
            <a:ext cx="9143999" cy="6857999"/>
          </a:xfrm>
        </p:spPr>
      </p:pic>
      <p:pic>
        <p:nvPicPr>
          <p:cNvPr id="5" name="Рисунок 4" descr="d8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191000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prove-Your-Spoken-English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819" y="228600"/>
            <a:ext cx="4914181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657600" y="2057400"/>
            <a:ext cx="99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?</a:t>
            </a:r>
            <a:endParaRPr lang="ru-RU" sz="15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57200"/>
            <a:ext cx="327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3-х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3482280" cy="4509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819400" y="2438400"/>
            <a:ext cx="3657600" cy="167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возрасте: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600200"/>
            <a:ext cx="3352800" cy="3581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лишь начинает овладевать грамматически оформленной речью на родном языке.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8000" y="3886200"/>
            <a:ext cx="3276600" cy="274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учебная, ни коллективная игровая деятельность им пока недоступны.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67400" y="1752600"/>
            <a:ext cx="3048000" cy="274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8000" y="0"/>
            <a:ext cx="3048000" cy="2514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Диалогическая речь только зарождается.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_5d7bc_d880c1c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6298" y="1981200"/>
            <a:ext cx="2811502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3733800" cy="2895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Журнал ''Иностранные языки в школе'' №2 1997г.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Щебедина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343400" cy="338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едакторы жур иностранные языки в шко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606" y="3378200"/>
            <a:ext cx="4474994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ll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2903" b="22581"/>
          <a:stretch>
            <a:fillRect/>
          </a:stretch>
        </p:blipFill>
        <p:spPr>
          <a:xfrm>
            <a:off x="609600" y="3048000"/>
            <a:ext cx="8110220" cy="3581400"/>
          </a:xfrm>
          <a:prstGeom prst="roundRect">
            <a:avLst>
              <a:gd name="adj" fmla="val 332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2971800"/>
          </a:xfrm>
          <a:prstGeom prst="cloudCallout">
            <a:avLst>
              <a:gd name="adj1" fmla="val -45610"/>
              <a:gd name="adj2" fmla="val 667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Хотелось бы отметить один интересный факт, что каждые два месяца в детском саду проводились занятия-развлечения: инсценировались различные сказки, дети пели песни, читали стихи, и все такие занятия записывались на видео.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2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597</TotalTime>
  <Words>454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Психолог  Д.Б. Эльконин публично выступил против раннего обучения детей в 1984 г. </vt:lpstr>
      <vt:lpstr>  Зоной наибольшего благоприятствования в овладении иностранным языком является возрастной период от 4 до 9 лет. </vt:lpstr>
      <vt:lpstr> К.Д. Ушинский писал:  '' Дитя приучается в несколько месяцев так говорить на иностранном языке, как не может приучиться в несколько лет''. </vt:lpstr>
      <vt:lpstr>Слайд 5</vt:lpstr>
      <vt:lpstr>Слайд 6</vt:lpstr>
      <vt:lpstr>Слайд 7</vt:lpstr>
      <vt:lpstr>Журнал ''Иностранные языки в школе'' №2 1997г. Щебедина В.В</vt:lpstr>
      <vt:lpstr>  Хотелось бы отметить один интересный факт, что каждые два месяца в детском саду проводились занятия-развлечения: инсценировались различные сказки, дети пели песни, читали стихи, и все такие занятия записывались на видео. </vt:lpstr>
      <vt:lpstr>Слайд 10</vt:lpstr>
      <vt:lpstr>     По мнению автора учебного пособия ''Как научить детей говорить по-английски'', Шолпо И.Л.,  лучше всего начинать учиться иностранному языку в возрасте пяти лет. </vt:lpstr>
      <vt:lpstr>  </vt:lpstr>
      <vt:lpstr>Слайд 13</vt:lpstr>
      <vt:lpstr>Известны случаи билингвизма и в искусственно созданных условиях, когда отец говорил с сыном только по-английски, начиная с его рождения, и к пяти годам ребенок одинаково хорошо владел как русским, так и английским языком. </vt:lpstr>
      <vt:lpstr>Игра - ведущий метод обучения дошкольников иностранному языку.</vt:lpstr>
      <vt:lpstr>Слайд 16</vt:lpstr>
      <vt:lpstr>Слайд 17</vt:lpstr>
      <vt:lpstr>Ритмомузыкальные игры –традиционные игры типа хороводов, песен и танцев, которые способствуют совершенствованию фонетической и ритмомелодической сторон речи и погружению в дух языка, например: ''Nuts and May'', ``Twinkle-twinkle-little-star`` </vt:lpstr>
      <vt:lpstr> Приведем примеры некоторых упражнений на узнавание слова: </vt:lpstr>
      <vt:lpstr>Заключение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Арский педагогический колледж имени Габдуллы Тукая  курсовая работа    Тема: Проблема обучения детей 6 лет                                                                                 Салихзянова Айгуль Ильфатовна                                     Специальность: воспитатель в детских садах                          Научный руководитель: Хузеева К. А. Форма обучения: очная    2013 г. </dc:title>
  <dc:creator>User</dc:creator>
  <cp:lastModifiedBy>User</cp:lastModifiedBy>
  <cp:revision>68</cp:revision>
  <dcterms:created xsi:type="dcterms:W3CDTF">2013-01-02T09:25:40Z</dcterms:created>
  <dcterms:modified xsi:type="dcterms:W3CDTF">2014-11-23T09:26:39Z</dcterms:modified>
</cp:coreProperties>
</file>