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08" autoAdjust="0"/>
    <p:restoredTop sz="94660"/>
  </p:normalViewPr>
  <p:slideViewPr>
    <p:cSldViewPr>
      <p:cViewPr>
        <p:scale>
          <a:sx n="114" d="100"/>
          <a:sy n="114" d="100"/>
        </p:scale>
        <p:origin x="-79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74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90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71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25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8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2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83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64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65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22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2F60-152F-41F5-8255-5320B8F2BA71}" type="datetimeFigureOut">
              <a:rPr lang="ru-RU" smtClean="0"/>
              <a:t>22.10.2012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69EE-205E-4935-B9C9-45FCD172F5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8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5760640" cy="40324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  <a:t>  </a:t>
            </a:r>
            <a:b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</a:br>
            <a:r>
              <a:rPr lang="ru-RU" sz="2800" dirty="0">
                <a:solidFill>
                  <a:schemeClr val="accent6"/>
                </a:solidFill>
                <a:latin typeface="Wooden Ship Decorated" pitchFamily="2" charset="0"/>
              </a:rPr>
              <a:t> </a:t>
            </a:r>
            <a: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  <a:t> Дидактические игры</a:t>
            </a:r>
            <a:b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  <a:t>  </a:t>
            </a:r>
            <a:b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</a:br>
            <a:r>
              <a:rPr lang="ru-RU" sz="2800" dirty="0">
                <a:solidFill>
                  <a:schemeClr val="accent6"/>
                </a:solidFill>
                <a:latin typeface="Wooden Ship Decorated" pitchFamily="2" charset="0"/>
              </a:rPr>
              <a:t> </a:t>
            </a:r>
            <a: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  <a:t> «Четвертый лишний».</a:t>
            </a:r>
            <a:b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  <a:t/>
            </a:r>
            <a:b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  <a:t> «ДОмашние животные    </a:t>
            </a:r>
            <a:b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  <a:t>       </a:t>
            </a:r>
            <a:b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</a:br>
            <a:r>
              <a:rPr lang="ru-RU" sz="2800" dirty="0">
                <a:solidFill>
                  <a:schemeClr val="accent6"/>
                </a:solidFill>
                <a:latin typeface="Wooden Ship Decorated" pitchFamily="2" charset="0"/>
              </a:rPr>
              <a:t> </a:t>
            </a:r>
            <a:r>
              <a:rPr lang="ru-RU" sz="2800" dirty="0" smtClean="0">
                <a:solidFill>
                  <a:schemeClr val="accent6"/>
                </a:solidFill>
                <a:latin typeface="Wooden Ship Decorated" pitchFamily="2" charset="0"/>
              </a:rPr>
              <a:t>        и птицы».</a:t>
            </a:r>
            <a:endParaRPr lang="ru-RU" sz="2800" dirty="0">
              <a:solidFill>
                <a:schemeClr val="accent6"/>
              </a:solidFill>
              <a:latin typeface="Wooden Ship Decorat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Wooden Ship Decorated" pitchFamily="2" charset="0"/>
              </a:rPr>
              <a:t>Кто лишний?</a:t>
            </a:r>
            <a:endParaRPr lang="ru-RU" dirty="0">
              <a:solidFill>
                <a:schemeClr val="accent6"/>
              </a:solidFill>
              <a:latin typeface="Wooden Ship Decorated" pitchFamily="2" charset="0"/>
            </a:endParaRPr>
          </a:p>
        </p:txBody>
      </p:sp>
      <p:pic>
        <p:nvPicPr>
          <p:cNvPr id="4" name="Picture 2" descr="C:\Users\Сергей\Downloads\Цыплятки\А5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99392"/>
            <a:ext cx="3210342" cy="28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Сергей\Downloads\Цыплятки\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828672" cy="33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680849" cy="235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Сергей\Desktop\Презентации\Без имени-1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175993" cy="31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4593" y="3044280"/>
            <a:ext cx="3895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79646"/>
                </a:solidFill>
                <a:latin typeface="Wooden Ship Decorated" pitchFamily="2" charset="0"/>
                <a:ea typeface="+mj-ea"/>
                <a:cs typeface="+mj-cs"/>
              </a:rPr>
              <a:t>Кто лишний?</a:t>
            </a:r>
            <a:endParaRPr lang="ru-RU" dirty="0">
              <a:latin typeface="Wooden Ship Decorated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67017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22129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2733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8416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8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-0.02752 C -0.05521 -0.03215 -0.05347 -0.0384 -0.04983 -0.04348 C -0.04879 -0.04765 -0.04427 -0.05551 -0.04427 -0.05528 C -0.04184 -0.06546 -0.03681 -0.07263 -0.03143 -0.08003 C -0.02587 -0.08744 -0.02413 -0.09484 -0.01597 -0.09761 C -0.01163 -0.10293 -0.00781 -0.10409 -0.00261 -0.10825 C 0.00781 -0.11658 0.01614 -0.12722 0.02726 -0.1337 C 0.03455 -0.14318 0.05347 -0.15753 0.06371 -0.16076 C 0.06996 -0.16608 0.07708 -0.16979 0.08455 -0.17279 C 0.0908 -0.17117 0.09774 -0.17117 0.1033 -0.1677 C 0.10833 -0.16447 0.11371 -0.15706 0.11788 -0.15267 C 0.12239 -0.14781 0.12812 -0.1448 0.13177 -0.13948 C 0.14896 -0.11843 0.16024 -0.09067 0.175 -0.06777 C 0.18455 -0.0532 0.19427 -0.03724 0.20173 -0.02082 C 0.21059 0.00023 0.21875 0.02406 0.22604 0.04696 C 0.22986 0.05945 0.23715 0.08536 0.23715 0.08582 C 0.23958 0.10757 0.24531 0.12654 0.25 0.14759 C 0.25694 0.17905 0.26354 0.21051 0.27118 0.24173 C 0.27344 0.27342 0.27812 0.30419 0.28038 0.33519 C 0.27934 0.39348 0.27917 0.452 0.27795 0.51007 C 0.27691 0.55494 0.26441 0.60653 0.2467 0.64562 C 0.24132 0.65788 0.23194 0.66829 0.22448 0.67847 C 0.21875 0.68633 0.21493 0.69559 0.20816 0.70252 C 0.20173 0.709 0.18976 0.72057 0.18298 0.72427 C 0.17569 0.72843 0.16805 0.7319 0.16198 0.73815 C 0.15642 0.74324 0.15121 0.7474 0.14514 0.7511 C 0.13958 0.7585 0.1309 0.76544 0.12326 0.76868 C 0.12014 0.76984 0.11337 0.77146 0.11337 0.77169 C 0.10937 0.77447 0.10538 0.77655 0.10139 0.77817 C 0.09792 0.78141 0.08906 0.78372 0.08906 0.78395 C 0.07691 0.79112 0.0651 0.79251 0.0526 0.79714 C 0.04357 0.80084 0.03542 0.80477 0.02621 0.80685 C 0.01441 0.81171 -0.00365 0.81286 -0.01719 0.81495 C -0.03056 0.82536 -0.05139 0.82397 -0.06667 0.82674 C -0.08507 0.836 -0.10903 0.82883 -0.1283 0.8242 C -0.13715 0.81957 -0.14445 0.81564 -0.15365 0.81356 C -0.16406 0.80593 -0.17518 0.7969 -0.18698 0.7932 C -0.19202 0.78904 -0.19757 0.78418 -0.2033 0.78233 C -0.22222 0.76822 -0.24809 0.7437 -0.25608 0.71733 C -0.25695 0.709 -0.26007 0.70252 -0.26233 0.69443 C -0.26354 0.69003 -0.26684 0.68101 -0.26684 0.68147 C -0.26788 0.67268 -0.2684 0.66482 -0.27014 0.65695 C -0.27153 0.65117 -0.27327 0.64493 -0.27465 0.63937 C -0.27518 0.63637 -0.27691 0.63151 -0.27691 0.63174 C -0.27882 0.61416 -0.27969 0.59635 -0.28368 0.58039 C -0.28542 0.55887 -0.28698 0.53806 -0.29011 0.51701 C -0.29149 0.50845 -0.2908 0.49966 -0.2934 0.4911 C -0.29653 0.42054 -0.29566 0.45732 -0.2967 0.38053 C -0.29792 0.23017 -0.29809 0.07958 -0.29913 -0.07032 C -0.29931 -0.09391 -0.30313 -0.12098 -0.31997 -0.13532 C -0.32622 -0.14689 -0.33611 -0.14018 -0.34861 -0.13948 C -0.35365 -0.13694 -0.3559 -0.13162 -0.36129 -0.12838 C -0.36719 -0.12514 -0.37274 -0.12098 -0.37709 -0.11496 C -0.38056 -0.10987 -0.38247 -0.10293 -0.38577 -0.09761 C -0.38715 -0.09299 -0.38854 -0.08952 -0.39011 -0.08535 C -0.3908 -0.08397 -0.39167 -0.08119 -0.39167 -0.08096 " pathEditMode="relative" rAng="0" ptsTypes="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35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052736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79646"/>
                </a:solidFill>
                <a:latin typeface="Wooden Ship Decorated" pitchFamily="2" charset="0"/>
                <a:ea typeface="+mj-ea"/>
                <a:cs typeface="+mj-cs"/>
              </a:rPr>
              <a:t>Презентацию составила воспитатель </a:t>
            </a:r>
            <a:r>
              <a:rPr lang="ru-RU" sz="3600" dirty="0" smtClean="0">
                <a:solidFill>
                  <a:srgbClr val="F79646"/>
                </a:solidFill>
                <a:latin typeface="Wooden Ship Decorated" pitchFamily="2" charset="0"/>
                <a:ea typeface="+mj-ea"/>
                <a:cs typeface="+mj-cs"/>
              </a:rPr>
              <a:t>МБДОУ ЦРР </a:t>
            </a:r>
            <a:r>
              <a:rPr lang="en-US" sz="3600" dirty="0" smtClean="0">
                <a:solidFill>
                  <a:srgbClr val="F79646"/>
                </a:solidFill>
                <a:latin typeface="Wooden Ship Decorated" pitchFamily="2" charset="0"/>
                <a:ea typeface="+mj-ea"/>
                <a:cs typeface="+mj-cs"/>
              </a:rPr>
              <a:t> </a:t>
            </a:r>
            <a:r>
              <a:rPr lang="ru-RU" sz="3600" dirty="0" smtClean="0">
                <a:solidFill>
                  <a:srgbClr val="F79646"/>
                </a:solidFill>
                <a:latin typeface="Wooden Ship Decorated" pitchFamily="2" charset="0"/>
                <a:ea typeface="+mj-ea"/>
                <a:cs typeface="+mj-cs"/>
              </a:rPr>
              <a:t>детский сад№332          г.Самара</a:t>
            </a:r>
            <a:r>
              <a:rPr lang="ru-RU" sz="3600" dirty="0">
                <a:solidFill>
                  <a:srgbClr val="F79646"/>
                </a:solidFill>
                <a:latin typeface="Wooden Ship Decorated" pitchFamily="2" charset="0"/>
                <a:ea typeface="+mj-ea"/>
                <a:cs typeface="+mj-cs"/>
              </a:rPr>
              <a:t>.                                              Шишина Светлана Атимбековна</a:t>
            </a:r>
            <a:r>
              <a:rPr lang="ru-RU" sz="3600" dirty="0" smtClean="0">
                <a:solidFill>
                  <a:srgbClr val="F79646"/>
                </a:solidFill>
                <a:latin typeface="Wooden Ship Decorated" pitchFamily="2" charset="0"/>
                <a:ea typeface="+mj-ea"/>
                <a:cs typeface="+mj-cs"/>
              </a:rPr>
              <a:t>.              Использованы </a:t>
            </a:r>
            <a:r>
              <a:rPr lang="ru-RU" sz="3600" dirty="0">
                <a:solidFill>
                  <a:srgbClr val="F79646"/>
                </a:solidFill>
                <a:latin typeface="Wooden Ship Decorated" pitchFamily="2" charset="0"/>
                <a:ea typeface="+mj-ea"/>
                <a:cs typeface="+mj-cs"/>
              </a:rPr>
              <a:t>картинки </a:t>
            </a:r>
            <a:r>
              <a:rPr lang="en-US" sz="3600" dirty="0">
                <a:solidFill>
                  <a:srgbClr val="F79646"/>
                </a:solidFill>
                <a:latin typeface="Wooden Ship Decorated" pitchFamily="2" charset="0"/>
                <a:ea typeface="+mj-ea"/>
                <a:cs typeface="+mj-cs"/>
              </a:rPr>
              <a:t>Google.</a:t>
            </a:r>
            <a:endParaRPr lang="ru-RU" sz="1400" dirty="0">
              <a:latin typeface="Wooden Ship Decorat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   Дидактические игры      «Четвертый лишний».   «ДОмашние животные                      и птицы».</vt:lpstr>
      <vt:lpstr>Кто лишний?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6</cp:revision>
  <dcterms:created xsi:type="dcterms:W3CDTF">2012-08-29T16:05:52Z</dcterms:created>
  <dcterms:modified xsi:type="dcterms:W3CDTF">2012-10-22T17:09:07Z</dcterms:modified>
</cp:coreProperties>
</file>