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14" r:id="rId1"/>
  </p:sldMasterIdLst>
  <p:sldIdLst>
    <p:sldId id="256" r:id="rId2"/>
    <p:sldId id="279" r:id="rId3"/>
    <p:sldId id="284" r:id="rId4"/>
    <p:sldId id="274" r:id="rId5"/>
    <p:sldId id="311" r:id="rId6"/>
    <p:sldId id="285" r:id="rId7"/>
    <p:sldId id="286" r:id="rId8"/>
    <p:sldId id="287" r:id="rId9"/>
    <p:sldId id="288" r:id="rId10"/>
    <p:sldId id="280" r:id="rId11"/>
    <p:sldId id="312" r:id="rId12"/>
    <p:sldId id="289" r:id="rId13"/>
    <p:sldId id="290" r:id="rId14"/>
    <p:sldId id="306" r:id="rId15"/>
    <p:sldId id="291" r:id="rId16"/>
    <p:sldId id="292" r:id="rId17"/>
    <p:sldId id="293" r:id="rId18"/>
    <p:sldId id="302" r:id="rId19"/>
    <p:sldId id="303" r:id="rId20"/>
    <p:sldId id="304" r:id="rId21"/>
    <p:sldId id="301" r:id="rId22"/>
    <p:sldId id="294" r:id="rId23"/>
    <p:sldId id="295" r:id="rId24"/>
    <p:sldId id="296" r:id="rId25"/>
    <p:sldId id="297" r:id="rId26"/>
    <p:sldId id="298" r:id="rId27"/>
    <p:sldId id="299" r:id="rId28"/>
    <p:sldId id="307" r:id="rId29"/>
    <p:sldId id="308" r:id="rId30"/>
    <p:sldId id="309" r:id="rId31"/>
    <p:sldId id="283" r:id="rId32"/>
    <p:sldId id="275" r:id="rId33"/>
    <p:sldId id="278" r:id="rId34"/>
    <p:sldId id="281" r:id="rId35"/>
    <p:sldId id="277" r:id="rId36"/>
    <p:sldId id="267" r:id="rId37"/>
    <p:sldId id="272" r:id="rId38"/>
    <p:sldId id="310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965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7457D03-03A3-4E5A-BD8A-6A2FAF52BD92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B132D7E-BEF2-4EC7-82A4-ED400B2A3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079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7D03-03A3-4E5A-BD8A-6A2FAF52BD92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B132D7E-BEF2-4EC7-82A4-ED400B2A3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983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7D03-03A3-4E5A-BD8A-6A2FAF52BD92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B132D7E-BEF2-4EC7-82A4-ED400B2A3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416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7D03-03A3-4E5A-BD8A-6A2FAF52BD92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B132D7E-BEF2-4EC7-82A4-ED400B2A3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057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7D03-03A3-4E5A-BD8A-6A2FAF52BD92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B132D7E-BEF2-4EC7-82A4-ED400B2A3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274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7D03-03A3-4E5A-BD8A-6A2FAF52BD92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B132D7E-BEF2-4EC7-82A4-ED400B2A3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466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7D03-03A3-4E5A-BD8A-6A2FAF52BD92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B132D7E-BEF2-4EC7-82A4-ED400B2A3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497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07457D03-03A3-4E5A-BD8A-6A2FAF52BD92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B132D7E-BEF2-4EC7-82A4-ED400B2A3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74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7D03-03A3-4E5A-BD8A-6A2FAF52BD92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B132D7E-BEF2-4EC7-82A4-ED400B2A3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19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7D03-03A3-4E5A-BD8A-6A2FAF52BD92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B132D7E-BEF2-4EC7-82A4-ED400B2A3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21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7D03-03A3-4E5A-BD8A-6A2FAF52BD92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B132D7E-BEF2-4EC7-82A4-ED400B2A3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998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7D03-03A3-4E5A-BD8A-6A2FAF52BD92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B132D7E-BEF2-4EC7-82A4-ED400B2A3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572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7D03-03A3-4E5A-BD8A-6A2FAF52BD92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B132D7E-BEF2-4EC7-82A4-ED400B2A3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207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7D03-03A3-4E5A-BD8A-6A2FAF52BD92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1B132D7E-BEF2-4EC7-82A4-ED400B2A3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054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7D03-03A3-4E5A-BD8A-6A2FAF52BD92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B132D7E-BEF2-4EC7-82A4-ED400B2A3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615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7D03-03A3-4E5A-BD8A-6A2FAF52BD92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B132D7E-BEF2-4EC7-82A4-ED400B2A3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90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7D03-03A3-4E5A-BD8A-6A2FAF52BD92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1B132D7E-BEF2-4EC7-82A4-ED400B2A3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528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07457D03-03A3-4E5A-BD8A-6A2FAF52BD92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1B132D7E-BEF2-4EC7-82A4-ED400B2A3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81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  <p:sldLayoutId id="2147483930" r:id="rId16"/>
    <p:sldLayoutId id="21474839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eWalls_com_144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468560" y="3645024"/>
            <a:ext cx="5616624" cy="115212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«Мыльная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история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0152" y="6021288"/>
            <a:ext cx="3207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9992" y="741699"/>
            <a:ext cx="44284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проект 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42852"/>
            <a:ext cx="342902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  ДОУ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Хорошева М.П.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Панова И.Н.</a:t>
            </a:r>
          </a:p>
          <a:p>
            <a:endParaRPr lang="ru-RU" b="1" dirty="0" smtClean="0"/>
          </a:p>
          <a:p>
            <a:endParaRPr lang="ru-RU" b="1" dirty="0" smtClean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14348" y="785794"/>
            <a:ext cx="7286676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проведения проекта</a:t>
            </a:r>
          </a:p>
          <a:p>
            <a:endParaRPr lang="ru-RU" sz="3200" i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Подготовительный этап: </a:t>
            </a: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постановка проблемы (1-я неделя)</a:t>
            </a:r>
          </a:p>
          <a:p>
            <a:r>
              <a:rPr lang="ru-RU" sz="3200" dirty="0"/>
              <a:t>Ситуативный разговор "Как можно защититься от микробов" ("как быть здоровым")</a:t>
            </a:r>
            <a:br>
              <a:rPr lang="ru-RU" sz="3200" dirty="0"/>
            </a:br>
            <a:r>
              <a:rPr lang="ru-RU" sz="3200" dirty="0"/>
              <a:t>Наблюдение: все ли дети моют руки с мылом после прогулки, перед едой, после посещения туалета.</a:t>
            </a:r>
            <a:br>
              <a:rPr lang="ru-RU" sz="3200" dirty="0"/>
            </a:br>
            <a:r>
              <a:rPr lang="ru-RU" sz="3200" u="sng" dirty="0"/>
              <a:t>Вывод: </a:t>
            </a:r>
            <a:r>
              <a:rPr lang="ru-RU" sz="3200" dirty="0"/>
              <a:t>чтобы защититься </a:t>
            </a:r>
            <a:r>
              <a:rPr lang="ru-RU" sz="3200" dirty="0" smtClean="0"/>
              <a:t>от</a:t>
            </a:r>
            <a:endParaRPr lang="ru-RU" sz="3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200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микробов - моем руки с мылом.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120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2.  </a:t>
            </a:r>
            <a:r>
              <a:rPr lang="ru-RU" b="1" u="sng" dirty="0"/>
              <a:t>Организация работы над проектом (2-я неделя)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</a:t>
            </a:r>
            <a:r>
              <a:rPr lang="ru-RU" sz="2800" dirty="0" smtClean="0"/>
              <a:t>Подготовка </a:t>
            </a:r>
            <a:r>
              <a:rPr lang="ru-RU" sz="2800" dirty="0"/>
              <a:t>выставки " МЫЛО ВОЛШЕБНОЕ</a:t>
            </a:r>
            <a:r>
              <a:rPr lang="ru-RU" sz="2800" dirty="0" smtClean="0"/>
              <a:t>".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/>
              <a:t> Поиск </a:t>
            </a:r>
            <a:r>
              <a:rPr lang="ru-RU" sz="2800" dirty="0"/>
              <a:t>и обработка художественной литературы о мыле, загадок о мыле.</a:t>
            </a:r>
            <a:br>
              <a:rPr lang="ru-RU" sz="2800" dirty="0"/>
            </a:br>
            <a:r>
              <a:rPr lang="ru-RU" sz="2800" dirty="0"/>
              <a:t>Чтение произведения </a:t>
            </a:r>
            <a:r>
              <a:rPr lang="ru-RU" sz="2800" dirty="0" err="1"/>
              <a:t>К.И.Чуковского</a:t>
            </a:r>
            <a:r>
              <a:rPr lang="ru-RU" sz="2800" dirty="0"/>
              <a:t> "Мойдодыр", загадывание загадок.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263079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3</a:t>
            </a:r>
            <a:r>
              <a:rPr lang="ru-RU" sz="4000" b="1" u="sng" dirty="0" smtClean="0"/>
              <a:t>. Практический </a:t>
            </a:r>
            <a:r>
              <a:rPr lang="ru-RU" sz="4000" b="1" dirty="0"/>
              <a:t>(3-я неделя)</a:t>
            </a:r>
            <a:endParaRPr lang="ru-RU" sz="40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i="1" u="sng" dirty="0" smtClean="0"/>
              <a:t>1 –й Эксперимент</a:t>
            </a:r>
            <a:r>
              <a:rPr lang="ru-RU" i="1" dirty="0"/>
              <a:t>: </a:t>
            </a:r>
            <a:r>
              <a:rPr lang="ru-RU" dirty="0"/>
              <a:t>смывание с рук гуаши разными видами мыла и простой водой, мытьё игрушек с мылом и простой водой. </a:t>
            </a:r>
            <a:r>
              <a:rPr lang="ru-RU" u="sng" dirty="0"/>
              <a:t>Результат</a:t>
            </a:r>
            <a:r>
              <a:rPr lang="ru-RU" dirty="0"/>
              <a:t>: грязь, гуашь и следы от шариковой ручки хорошо и быстро смывает хозяйственное мыло.</a:t>
            </a:r>
            <a:br>
              <a:rPr lang="ru-RU" dirty="0"/>
            </a:br>
            <a:r>
              <a:rPr lang="ru-RU" dirty="0"/>
              <a:t>Результат: хозяйственное мыло убивает микробы, расщепляет и смывает грязь</a:t>
            </a:r>
            <a:r>
              <a:rPr lang="ru-RU" dirty="0" smtClean="0"/>
              <a:t>. (Сравнили хозяйственное мыло с добавлением отбеливающих веществ)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12373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ходе опроса мы выяснили, что существуют разные виды мыла, которые обладают разными свойствами. Мы сделали предположение о том, что свойства мыла зависят от его </a:t>
            </a:r>
            <a:r>
              <a:rPr lang="ru-RU" dirty="0" smtClean="0"/>
              <a:t>состава.</a:t>
            </a:r>
          </a:p>
          <a:p>
            <a:r>
              <a:rPr lang="ru-RU" dirty="0"/>
              <a:t>О</a:t>
            </a:r>
            <a:r>
              <a:rPr lang="ru-RU" dirty="0" smtClean="0"/>
              <a:t>тбеливающие </a:t>
            </a:r>
            <a:r>
              <a:rPr lang="ru-RU" dirty="0"/>
              <a:t>компоненты, входящие в состав хозяйственного мыла помогают достичь лучшего результата.</a:t>
            </a:r>
          </a:p>
        </p:txBody>
      </p:sp>
    </p:spTree>
    <p:extLst>
      <p:ext uri="{BB962C8B-B14F-4D97-AF65-F5344CB8AC3E}">
        <p14:creationId xmlns:p14="http://schemas.microsoft.com/office/powerpoint/2010/main" val="41811353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Helvetica Neue"/>
              </a:rPr>
              <a:t>"Мойся мыло не ленись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>
                <a:solidFill>
                  <a:srgbClr val="000000"/>
                </a:solidFill>
                <a:latin typeface="Helvetica Neue"/>
              </a:rPr>
              <a:t>Не выскальзывай, не злись,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>
                <a:solidFill>
                  <a:srgbClr val="000000"/>
                </a:solidFill>
                <a:latin typeface="Helvetica Neue"/>
              </a:rPr>
              <a:t>Ты зачем опять упало,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>
                <a:solidFill>
                  <a:srgbClr val="000000"/>
                </a:solidFill>
                <a:latin typeface="Helvetica Neue"/>
              </a:rPr>
              <a:t>Буду мыть тебя сначала".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0648"/>
            <a:ext cx="417646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244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 smtClean="0"/>
              <a:t>2-й Эксперимент</a:t>
            </a:r>
            <a:br>
              <a:rPr lang="ru-RU" i="1" u="sng" dirty="0" smtClean="0"/>
            </a:br>
            <a:endParaRPr lang="ru-RU" u="sng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4000" b="0" dirty="0">
                <a:solidFill>
                  <a:schemeClr val="accent1">
                    <a:lumMod val="75000"/>
                  </a:schemeClr>
                </a:solidFill>
              </a:rPr>
              <a:t>«мыльные пузыри» 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2800" dirty="0"/>
              <a:t>из какого мыла появляются быстрее и лучше (твёрдого, </a:t>
            </a:r>
            <a:r>
              <a:rPr lang="ru-RU" sz="2800" dirty="0" smtClean="0"/>
              <a:t>жидкого)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u="sng" dirty="0"/>
              <a:t>Вывод: </a:t>
            </a:r>
            <a:r>
              <a:rPr lang="ru-RU" sz="2800" u="sng" dirty="0" smtClean="0"/>
              <a:t> </a:t>
            </a:r>
            <a:r>
              <a:rPr lang="ru-RU" sz="2800" dirty="0" smtClean="0"/>
              <a:t>мыльные </a:t>
            </a:r>
            <a:r>
              <a:rPr lang="ru-RU" sz="2800" dirty="0"/>
              <a:t>пузыри эластичные и легче получаются из жидкого мыла, они хорошо выдуваются.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sz="2800" u="sng" dirty="0"/>
              <a:t>Результат:</a:t>
            </a:r>
            <a:r>
              <a:rPr lang="ru-RU" dirty="0"/>
              <a:t> </a:t>
            </a:r>
            <a:r>
              <a:rPr lang="ru-RU" sz="2800" dirty="0"/>
              <a:t>лучше и быстрее из жидкого мыла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8754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3-й </a:t>
            </a:r>
            <a:r>
              <a:rPr lang="ru-RU" dirty="0" err="1" smtClean="0"/>
              <a:t>Эксперемент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8982" y="112474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sz="4000" dirty="0" smtClean="0"/>
          </a:p>
          <a:p>
            <a:pPr marL="0" indent="0">
              <a:buNone/>
            </a:pPr>
            <a:r>
              <a:rPr lang="ru-RU" sz="4000" dirty="0" smtClean="0"/>
              <a:t> </a:t>
            </a:r>
            <a:r>
              <a:rPr lang="ru-RU" sz="4000" u="sng" dirty="0" smtClean="0"/>
              <a:t>Опрос сотрудников детского сада</a:t>
            </a:r>
            <a:r>
              <a:rPr lang="ru-RU" sz="4000" dirty="0" smtClean="0"/>
              <a:t>: </a:t>
            </a:r>
          </a:p>
          <a:p>
            <a:pPr marL="0" indent="0">
              <a:buNone/>
            </a:pPr>
            <a:r>
              <a:rPr lang="ru-RU" sz="4000" u="sng" dirty="0"/>
              <a:t>«Каким мылом Вы пользуетесь чаще всего и почему? »</a:t>
            </a:r>
            <a:endParaRPr lang="ru-RU" sz="4000" dirty="0" smtClean="0"/>
          </a:p>
          <a:p>
            <a:pPr>
              <a:buFont typeface="Wingdings" panose="05000000000000000000" pitchFamily="2" charset="2"/>
              <a:buChar char="q"/>
            </a:pPr>
            <a:endParaRPr lang="ru-RU" sz="4000" dirty="0"/>
          </a:p>
          <a:p>
            <a:pPr>
              <a:buFont typeface="Wingdings" panose="05000000000000000000" pitchFamily="2" charset="2"/>
              <a:buChar char="q"/>
            </a:pPr>
            <a:endParaRPr 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val="2167654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Лариса Николаевна(медсестра</a:t>
            </a:r>
            <a:r>
              <a:rPr lang="ru-RU" dirty="0"/>
              <a:t>) 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-Для рук использую крем-мыло, так как после этого мыла руки становятся более мягкими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068960"/>
            <a:ext cx="5904656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5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Вера Анатольевна (Прачечная) 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 Пользуюсь хозяйственным мылом, так как в нем нет посторонних запахов, лучше отстирывает грязь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212976"/>
            <a:ext cx="5904656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3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71538" y="857232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428604"/>
            <a:ext cx="892971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 проекта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познавательно-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исследовательский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9058" y="3571876"/>
            <a:ext cx="54292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проекта</a:t>
            </a:r>
            <a:r>
              <a:rPr lang="ru-RU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дети старшего дошкольного возраста, родители,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воспитатели</a:t>
            </a:r>
          </a:p>
        </p:txBody>
      </p:sp>
      <p:sp>
        <p:nvSpPr>
          <p:cNvPr id="7" name="5-конечная звезда 6"/>
          <p:cNvSpPr/>
          <p:nvPr/>
        </p:nvSpPr>
        <p:spPr>
          <a:xfrm>
            <a:off x="5072066" y="214290"/>
            <a:ext cx="3929058" cy="271462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142844" y="3643314"/>
            <a:ext cx="3714744" cy="3000396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Дети подготовительной группы: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 Любим мыть руки жидким мылом, так как это очень удобно, быстро, мыло вкусно пахнет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996952"/>
            <a:ext cx="576064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/>
              <a:t>Вывод: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Ж</a:t>
            </a:r>
            <a:r>
              <a:rPr lang="ru-RU" sz="2400" dirty="0" smtClean="0"/>
              <a:t>идким </a:t>
            </a:r>
            <a:r>
              <a:rPr lang="ru-RU" sz="2400" dirty="0"/>
              <a:t>мылом лучше, так как быстро намыливается, удобное - не надо натирать и намыливать руки, приятный запах</a:t>
            </a:r>
            <a:r>
              <a:rPr lang="ru-RU" sz="2400" dirty="0" smtClean="0"/>
              <a:t>. (при помощи жидкого мыла  надували руками мыльные пузыри)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58735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4-й </a:t>
            </a:r>
            <a:r>
              <a:rPr lang="ru-RU" b="1" u="sng" dirty="0" err="1" smtClean="0"/>
              <a:t>Эксперемент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«Изготовление </a:t>
            </a:r>
            <a:r>
              <a:rPr lang="ru-RU" b="1" dirty="0"/>
              <a:t>мыла с разным составом в домашних условиях».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382" y="2489200"/>
            <a:ext cx="6345260" cy="4036144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r>
              <a:rPr lang="ru-RU" sz="5100" u="sng" dirty="0"/>
              <a:t>Цель</a:t>
            </a:r>
            <a:r>
              <a:rPr lang="ru-RU" sz="5100" dirty="0"/>
              <a:t>: самостоятельно изготовить мыло с разными свойствами в домашних условиях.</a:t>
            </a:r>
          </a:p>
          <a:p>
            <a:r>
              <a:rPr lang="ru-RU" sz="5100" u="sng" dirty="0"/>
              <a:t>Исходный материал:</a:t>
            </a:r>
            <a:r>
              <a:rPr lang="ru-RU" sz="5100" dirty="0"/>
              <a:t> мыло детское без запаха, терка, посуда, молоко, красители, </a:t>
            </a:r>
            <a:r>
              <a:rPr lang="ru-RU" sz="5100" dirty="0" err="1"/>
              <a:t>ароматизаторы</a:t>
            </a:r>
            <a:r>
              <a:rPr lang="ru-RU" sz="5100" dirty="0"/>
              <a:t>, сухие добавки, формочки.</a:t>
            </a:r>
          </a:p>
          <a:p>
            <a:r>
              <a:rPr lang="ru-RU" sz="5100" u="sng" dirty="0"/>
              <a:t>Содержание эксперимента:</a:t>
            </a:r>
            <a:endParaRPr lang="ru-RU" sz="5100" dirty="0"/>
          </a:p>
          <a:p>
            <a:r>
              <a:rPr lang="ru-RU" sz="5100" dirty="0"/>
              <a:t>Сначала мы приготовили все ингредиенты, которые нам понадобятся для варки мыла.</a:t>
            </a:r>
          </a:p>
          <a:p>
            <a:pPr marL="0" indent="0">
              <a:buNone/>
            </a:pPr>
            <a:endParaRPr lang="ru-RU" sz="5100" dirty="0"/>
          </a:p>
        </p:txBody>
      </p:sp>
    </p:spTree>
    <p:extLst>
      <p:ext uri="{BB962C8B-B14F-4D97-AF65-F5344CB8AC3E}">
        <p14:creationId xmlns:p14="http://schemas.microsoft.com/office/powerpoint/2010/main" val="2078283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Мы натёрли детское мыло без запаха на мелкой тёрке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464" y="2489200"/>
            <a:ext cx="4713097" cy="3530600"/>
          </a:xfrm>
        </p:spPr>
      </p:pic>
    </p:spTree>
    <p:extLst>
      <p:ext uri="{BB962C8B-B14F-4D97-AF65-F5344CB8AC3E}">
        <p14:creationId xmlns:p14="http://schemas.microsoft.com/office/powerpoint/2010/main" val="855075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dirty="0"/>
              <a:t>В молоко мы добавили мёд и вскипятили его на плите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/>
              <a:t>Затем мы добавили различные масла, </a:t>
            </a:r>
            <a:r>
              <a:rPr lang="ru-RU" sz="4000" dirty="0" err="1"/>
              <a:t>ароматизаторы</a:t>
            </a:r>
            <a:r>
              <a:rPr lang="ru-RU" sz="4000" dirty="0"/>
              <a:t> и сухие наполнители</a:t>
            </a:r>
            <a:r>
              <a:rPr lang="ru-RU" dirty="0"/>
              <a:t>.</a:t>
            </a:r>
            <a:endParaRPr 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val="446106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Готовое мыло мы разлили по формочкам и оставили застывать.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464" y="2489200"/>
            <a:ext cx="4713097" cy="3530600"/>
          </a:xfrm>
        </p:spPr>
      </p:pic>
    </p:spTree>
    <p:extLst>
      <p:ext uri="{BB962C8B-B14F-4D97-AF65-F5344CB8AC3E}">
        <p14:creationId xmlns:p14="http://schemas.microsoft.com/office/powerpoint/2010/main" val="36525927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результате мы получили красивое и ароматное мыло с разными наполнителями и запахами.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88840"/>
            <a:ext cx="698477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3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/>
              <a:t>Вывод: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В ходе нашего эксперимента мы высинили, что мыло можно приготовить дома самостоятельно. Также мы узнали, что мылу можно придать любую форму, цвет, запах.</a:t>
            </a:r>
          </a:p>
        </p:txBody>
      </p:sp>
    </p:spTree>
    <p:extLst>
      <p:ext uri="{BB962C8B-B14F-4D97-AF65-F5344CB8AC3E}">
        <p14:creationId xmlns:p14="http://schemas.microsoft.com/office/powerpoint/2010/main" val="3005748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/>
              <a:t>Выставка </a:t>
            </a:r>
            <a:r>
              <a:rPr lang="ru-RU" u="sng" dirty="0" err="1"/>
              <a:t>самоваренного</a:t>
            </a:r>
            <a:r>
              <a:rPr lang="ru-RU" u="sng" dirty="0"/>
              <a:t> </a:t>
            </a:r>
            <a:r>
              <a:rPr lang="ru-RU" u="sng" dirty="0" smtClean="0"/>
              <a:t>мыла: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u="sng" dirty="0"/>
              <a:t>«Да </a:t>
            </a:r>
            <a:r>
              <a:rPr lang="ru-RU" sz="4000" u="sng" dirty="0" smtClean="0"/>
              <a:t>здравствует </a:t>
            </a:r>
            <a:r>
              <a:rPr lang="ru-RU" sz="4000" u="sng" dirty="0"/>
              <a:t>мыло душистое! »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861048"/>
            <a:ext cx="5960318" cy="367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870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План реализации проекта.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u="sng" dirty="0"/>
              <a:t>Что такое мыло</a:t>
            </a:r>
            <a:r>
              <a:rPr lang="ru-RU" u="sng" dirty="0" smtClean="0"/>
              <a:t>?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Мыло</a:t>
            </a:r>
            <a:r>
              <a:rPr lang="ru-RU" dirty="0"/>
              <a:t> – жидкий или твердый продукт, содержащий поверхностно-активные вещества, в соединении с водой используемое либо как косметическое средство – для очищения и ухода за кожей (туалетное мыло) ; либо как средство бытовой химии – моющего средства (мыло хозяйственное) .</a:t>
            </a:r>
          </a:p>
        </p:txBody>
      </p:sp>
    </p:spTree>
    <p:extLst>
      <p:ext uri="{BB962C8B-B14F-4D97-AF65-F5344CB8AC3E}">
        <p14:creationId xmlns:p14="http://schemas.microsoft.com/office/powerpoint/2010/main" val="1471717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u="sng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Продолжительность проекта</a:t>
            </a:r>
            <a:r>
              <a:rPr lang="ru-RU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:</a:t>
            </a:r>
            <a:endParaRPr lang="ru-RU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4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краткосрочный </a:t>
            </a:r>
            <a:r>
              <a:rPr lang="ru-RU" sz="44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(июнь 2014) </a:t>
            </a:r>
            <a:r>
              <a:rPr lang="ru-RU" sz="44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г)</a:t>
            </a:r>
            <a:endParaRPr lang="ru-RU" sz="4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517453" y="4077072"/>
            <a:ext cx="3384377" cy="259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7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/>
              <a:t>История возникновения мыла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Мыло получило свое название от древнеримской горы </a:t>
            </a:r>
            <a:r>
              <a:rPr lang="ru-RU" dirty="0" err="1"/>
              <a:t>Сапо</a:t>
            </a:r>
            <a:r>
              <a:rPr lang="ru-RU" dirty="0"/>
              <a:t>. Когда-то на этой горе древние римляне совершали свои жертвоприношения. Саму же гору </a:t>
            </a:r>
            <a:r>
              <a:rPr lang="ru-RU" dirty="0" err="1"/>
              <a:t>Сапо</a:t>
            </a:r>
            <a:r>
              <a:rPr lang="ru-RU" dirty="0"/>
              <a:t> можно считать местом производства натурального мыла. Происходило это следующим образом. На горе после сжигания жертвы скапливался жир животного, который смешивался с золой от костра. Потоки дождя смывали эту массу в реку Тибр – место стирки белья. Со временем жители заметили, что при помощи смеси жира и золы белье лучше отстирывалось. Так появилось мыло.</a:t>
            </a:r>
          </a:p>
        </p:txBody>
      </p:sp>
    </p:spTree>
    <p:extLst>
      <p:ext uri="{BB962C8B-B14F-4D97-AF65-F5344CB8AC3E}">
        <p14:creationId xmlns:p14="http://schemas.microsoft.com/office/powerpoint/2010/main" val="3589717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85786" y="1000108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детьми делаем раствор особо прочных мыльных пузырей для экспериментов. Затем рассказывает как можно надуть мыльный пузырь. Дает детям на выбор (соломинку, коктельную палочку, геометрические палочки различных фигур) и надуваем пузыри вместе с детьми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2426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 rot="21198357">
            <a:off x="68061" y="783268"/>
            <a:ext cx="3714744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Рецепт 1, простой: мыльные пузыри из жидкости для мытья посуды</a:t>
            </a: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Вам понадобится: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1/2 стакана жидкости для мытья посуды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 стакана воды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 чайные ложки сахара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185366">
            <a:off x="4141495" y="253412"/>
            <a:ext cx="4297792" cy="14157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Рецепт 2, для самых маленьких: как сделать мыльные пузыри из детского шампуня? </a:t>
            </a: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Вам понадобится: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200 мл детского шампуня,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400 мл дистиллированной (кипячёной, талой) воды.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319542">
            <a:off x="870702" y="48342"/>
            <a:ext cx="4714908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Рецепты мыльных пузырей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1247389">
            <a:off x="621508" y="2188850"/>
            <a:ext cx="3744159" cy="11695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Рецепт 3, ароматный: мыльные пузыри из пены для ванн</a:t>
            </a: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Вам понадобится: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 части пены для ванны,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 часть воды.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1174599">
            <a:off x="5143063" y="1585667"/>
            <a:ext cx="3786214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Рецепт 4, оригинальный: мыльные пузыри с сиропом</a:t>
            </a: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Вам понадобится: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 стакана жидкости для мытья посуды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 стаканов воды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3/4 стакана кукурузного сиропа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1270481">
            <a:off x="209593" y="3630440"/>
            <a:ext cx="4286280" cy="16004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Рецепт 5, дёшево и сердито: раствор для мыльных пузырей из хозяйственного мыла</a:t>
            </a: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Вам понадобится: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 стаканов воды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 стакан натёртого на тёрке хозяйственного мыла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 чайных ложки глицерина (или раствора сахара в тёплой воде, можно – с желатином).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1242674">
            <a:off x="5532151" y="3176126"/>
            <a:ext cx="3504750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Рецепт 6: особо прочные мыльные пузыри для экспериментаторов</a:t>
            </a: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Вам понадобится: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 часть концентрированного сахарного сиропа (пропорция: на 1 часть воды 5 частей сахара: например, на 50 г сахара – 10 мл воды),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 части натёртого на тёрке мыла,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 части глицерина,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 частей дистиллированной воды.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1338533">
            <a:off x="1268817" y="5091602"/>
            <a:ext cx="4429156" cy="16004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Рецепт 7: гигантские мыльные пузыри для детского праздника</a:t>
            </a: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Вам понадобится: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50 мл глицерина,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100 мл средства для мытья посуды,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 ч. ложки сахара,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300 мл воды.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60679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28662" y="285728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можно надуть мыльный пузырь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mylnye-puzyri.jpg"/>
          <p:cNvPicPr>
            <a:picLocks noChangeAspect="1"/>
          </p:cNvPicPr>
          <p:nvPr/>
        </p:nvPicPr>
        <p:blipFill>
          <a:blip r:embed="rId2" cstate="print"/>
          <a:srcRect l="11379" t="20833" r="36463" b="27778"/>
          <a:stretch>
            <a:fillRect/>
          </a:stretch>
        </p:blipFill>
        <p:spPr>
          <a:xfrm>
            <a:off x="0" y="1500174"/>
            <a:ext cx="3571900" cy="2643206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укафУ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5562" y="1571612"/>
            <a:ext cx="3668438" cy="2714644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фывфывфывфывфывфывфывфывфывфывчс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3357562"/>
            <a:ext cx="2714644" cy="2714644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42844" y="4429132"/>
            <a:ext cx="3143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Геометрические палочки разных фигур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43702" y="4500570"/>
            <a:ext cx="22145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Соломинку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Коктельную палочку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71472" y="500042"/>
            <a:ext cx="785818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200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Постройка изумрудного города из мыльных пузырей (практическое занятие)</a:t>
            </a:r>
            <a:endParaRPr lang="ru-RU" sz="2400" b="1" i="1" u="sng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Нам понадобится: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Раствор прочных мыльных пузырей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Гуашь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Глубокая миска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Соломинка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Раствор мыльных пузырей наливаем в глубокую миску, затем добавляем туда гуашь любого цвета и мешаем до однородной смеси. Далее опускаем край	 соломинки в окрашенный раствор пузырей и слегка дуем. Наблюдаем за тем, как пузыри сами в хаотичном порядке выстраивают город.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-49213"/>
            <a:ext cx="9242426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ОКРАС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1357298"/>
            <a:ext cx="6429420" cy="51027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28596" y="214290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Окрас мыльного пузыря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Мыльный пузырь можно сделать цветным, если в его раствор добавить ГУАШ и тщательно перемешать до однородной массы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606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-49213"/>
            <a:ext cx="9242426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372118"/>
            <a:ext cx="3357586" cy="30062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25" y="3254533"/>
            <a:ext cx="3433061" cy="33438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5" r="18606"/>
          <a:stretch/>
        </p:blipFill>
        <p:spPr>
          <a:xfrm>
            <a:off x="5591190" y="214290"/>
            <a:ext cx="3748878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441" y="3254533"/>
            <a:ext cx="3317739" cy="33177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50" y="2428868"/>
            <a:ext cx="3960440" cy="297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0" y="0"/>
            <a:ext cx="264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Отражение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9359912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00" y="-49213"/>
            <a:ext cx="9242426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8" y="1142984"/>
            <a:ext cx="3214678" cy="21333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56" y="1500174"/>
            <a:ext cx="3501587" cy="2328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346" y="4293096"/>
            <a:ext cx="3419872" cy="25649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44" y="2571744"/>
            <a:ext cx="2119501" cy="3768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39552" y="188640"/>
            <a:ext cx="72411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детского сада с мыльными пузырями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DSC_011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428736"/>
            <a:ext cx="2286017" cy="34571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Рисунок 11" descr="DSC_014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72066" y="3292852"/>
            <a:ext cx="2357454" cy="3565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Рисунок 12" descr="Макс.png"/>
          <p:cNvPicPr>
            <a:picLocks noChangeAspect="1"/>
          </p:cNvPicPr>
          <p:nvPr/>
        </p:nvPicPr>
        <p:blipFill>
          <a:blip r:embed="rId9"/>
          <a:srcRect t="21875" b="21875"/>
          <a:stretch>
            <a:fillRect/>
          </a:stretch>
        </p:blipFill>
        <p:spPr>
          <a:xfrm>
            <a:off x="2428860" y="3714752"/>
            <a:ext cx="2928914" cy="29289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2154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980728"/>
            <a:ext cx="5917679" cy="2550877"/>
          </a:xfrm>
        </p:spPr>
        <p:txBody>
          <a:bodyPr/>
          <a:lstStyle/>
          <a:p>
            <a:pPr algn="ctr"/>
            <a:r>
              <a:rPr lang="ru-RU" b="1" u="sng" dirty="0" smtClean="0"/>
              <a:t>      </a:t>
            </a:r>
            <a:r>
              <a:rPr lang="ru-RU" b="1" i="1" u="sng" dirty="0" smtClean="0"/>
              <a:t>Спасибо</a:t>
            </a:r>
            <a:br>
              <a:rPr lang="ru-RU" b="1" i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i="1" u="sng" dirty="0" smtClean="0"/>
              <a:t>за внимание</a:t>
            </a:r>
            <a:r>
              <a:rPr lang="ru-RU" b="1" i="1" dirty="0" smtClean="0"/>
              <a:t>!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324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000232" y="1857364"/>
            <a:ext cx="5143536" cy="106182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/>
              <a:t>Развитие </a:t>
            </a:r>
            <a:r>
              <a:rPr lang="ru-RU" sz="2400" dirty="0"/>
              <a:t>познавательного интереса к исследовательской деятельности.</a:t>
            </a:r>
            <a:endParaRPr lang="ru-RU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sz="2400" dirty="0"/>
              <a:t> </a:t>
            </a:r>
            <a:endParaRPr lang="ru-RU" sz="2400" dirty="0" smtClean="0"/>
          </a:p>
          <a:p>
            <a:r>
              <a:rPr lang="ru-RU" sz="2400" dirty="0" smtClean="0"/>
              <a:t>1.Познакомить </a:t>
            </a:r>
            <a:r>
              <a:rPr lang="ru-RU" sz="2400" dirty="0"/>
              <a:t>детей с историей происхождения мыла.</a:t>
            </a:r>
          </a:p>
          <a:p>
            <a:r>
              <a:rPr lang="ru-RU" sz="2400" dirty="0" smtClean="0"/>
              <a:t>2. </a:t>
            </a:r>
            <a:r>
              <a:rPr lang="ru-RU" sz="2400" dirty="0"/>
              <a:t>Изучить свойства мыла и зависимость этих свойств от его состава.</a:t>
            </a:r>
          </a:p>
          <a:p>
            <a:endParaRPr lang="ru-RU" sz="2400" dirty="0" smtClean="0"/>
          </a:p>
          <a:p>
            <a:r>
              <a:rPr lang="ru-RU" sz="2400" dirty="0" smtClean="0"/>
              <a:t>4. </a:t>
            </a:r>
            <a:r>
              <a:rPr lang="ru-RU" sz="2400" dirty="0"/>
              <a:t>Выяснить из какого мыла и как изготавливаются мыльные пузыри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  5. Изучить структуру и виды мыльных пузырей; его прозрачность и свойства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3. Воспитывать аккуратность, опрятность у детей.</a:t>
            </a:r>
            <a:endParaRPr lang="ru-RU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4.Формирование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простейших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0" y="0"/>
            <a:ext cx="2500330" cy="1857388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6643670" y="0"/>
            <a:ext cx="2500330" cy="1857388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0" y="5000612"/>
            <a:ext cx="2500330" cy="1857388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6643670" y="5000612"/>
            <a:ext cx="2500330" cy="1857388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25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3. Получить мыло с определенными свойствами в домашних условиях.</a:t>
            </a:r>
          </a:p>
          <a:p>
            <a:r>
              <a:rPr lang="ru-RU" sz="2400" dirty="0"/>
              <a:t>• развивать интерес и самостоятельность в работе, делать умозаключения.</a:t>
            </a:r>
          </a:p>
          <a:p>
            <a:r>
              <a:rPr lang="ru-RU" sz="2400" dirty="0"/>
              <a:t>• подготовить выставку мыла.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676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Актуальность:</a:t>
            </a:r>
            <a:endParaRPr lang="ru-RU" sz="54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 Почему взрослые всегда говорят: </a:t>
            </a:r>
            <a:endParaRPr lang="ru-RU" dirty="0" smtClean="0"/>
          </a:p>
          <a:p>
            <a:pPr marL="0" indent="0">
              <a:buNone/>
            </a:pPr>
            <a:r>
              <a:rPr lang="ru-RU" sz="5400" dirty="0"/>
              <a:t> </a:t>
            </a:r>
            <a:r>
              <a:rPr lang="ru-RU" sz="5400" dirty="0" smtClean="0"/>
              <a:t>        </a:t>
            </a: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  <a:t>"</a:t>
            </a:r>
            <a:r>
              <a:rPr lang="ru-RU" sz="5400" dirty="0">
                <a:solidFill>
                  <a:schemeClr val="accent2">
                    <a:lumMod val="75000"/>
                  </a:schemeClr>
                </a:solidFill>
              </a:rPr>
              <a:t>Мойте руки с мылом!" </a:t>
            </a:r>
            <a:endParaRPr lang="ru-RU" sz="5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5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  <a:t>         «Зачем </a:t>
            </a:r>
            <a:r>
              <a:rPr lang="ru-RU" sz="5400" dirty="0">
                <a:solidFill>
                  <a:schemeClr val="accent2">
                    <a:lumMod val="75000"/>
                  </a:schemeClr>
                </a:solidFill>
              </a:rPr>
              <a:t>мыть руки </a:t>
            </a: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  <a:t>  с мылом?»</a:t>
            </a:r>
            <a:endParaRPr lang="ru-RU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407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Проблема:</a:t>
            </a:r>
            <a:endParaRPr lang="ru-RU" sz="5400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5400" dirty="0"/>
              <a:t>не все дети моют руки после прогулки и после посещения туалетной комнаты.</a:t>
            </a:r>
          </a:p>
        </p:txBody>
      </p:sp>
    </p:spTree>
    <p:extLst>
      <p:ext uri="{BB962C8B-B14F-4D97-AF65-F5344CB8AC3E}">
        <p14:creationId xmlns:p14="http://schemas.microsoft.com/office/powerpoint/2010/main" val="2619687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Объект исследования:</a:t>
            </a:r>
            <a:endParaRPr lang="ru-RU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Мыло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852936"/>
            <a:ext cx="2016224" cy="253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11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Предмет </a:t>
            </a:r>
            <a:r>
              <a:rPr lang="ru-RU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исследования:</a:t>
            </a:r>
            <a:endParaRPr lang="ru-RU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Свойства   мыла</a:t>
            </a:r>
            <a:r>
              <a:rPr lang="ru-RU" sz="54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396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766</TotalTime>
  <Words>1024</Words>
  <Application>Microsoft Office PowerPoint</Application>
  <PresentationFormat>Экран (4:3)</PresentationFormat>
  <Paragraphs>151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Arial</vt:lpstr>
      <vt:lpstr>Calibri</vt:lpstr>
      <vt:lpstr>Century Gothic</vt:lpstr>
      <vt:lpstr>Helvetica Neue</vt:lpstr>
      <vt:lpstr>Times New Roman</vt:lpstr>
      <vt:lpstr>Wingdings</vt:lpstr>
      <vt:lpstr>Wingdings 3</vt:lpstr>
      <vt:lpstr>Ион (конференц-зал)</vt:lpstr>
      <vt:lpstr>    «Мыльная история»</vt:lpstr>
      <vt:lpstr>Презентация PowerPoint</vt:lpstr>
      <vt:lpstr>Продолжительность проекта:</vt:lpstr>
      <vt:lpstr>Презентация PowerPoint</vt:lpstr>
      <vt:lpstr>Презентация PowerPoint</vt:lpstr>
      <vt:lpstr>Актуальность:</vt:lpstr>
      <vt:lpstr>Проблема:</vt:lpstr>
      <vt:lpstr>Объект исследования:</vt:lpstr>
      <vt:lpstr>Предмет исследования:</vt:lpstr>
      <vt:lpstr>Презентация PowerPoint</vt:lpstr>
      <vt:lpstr>Презентация PowerPoint</vt:lpstr>
      <vt:lpstr>2.  Организация работы над проектом (2-я неделя)</vt:lpstr>
      <vt:lpstr>3. Практический (3-я неделя)</vt:lpstr>
      <vt:lpstr>Вывод:</vt:lpstr>
      <vt:lpstr>Презентация PowerPoint</vt:lpstr>
      <vt:lpstr>2-й Эксперимент </vt:lpstr>
      <vt:lpstr>3-й Эксперемент</vt:lpstr>
      <vt:lpstr>Лариса Николаевна(медсестра) :</vt:lpstr>
      <vt:lpstr>Вера Анатольевна (Прачечная) :</vt:lpstr>
      <vt:lpstr>Дети подготовительной группы:</vt:lpstr>
      <vt:lpstr>Вывод:</vt:lpstr>
      <vt:lpstr>4-й Эксперемент «Изготовление мыла с разным составом в домашних условиях».</vt:lpstr>
      <vt:lpstr>Мы натёрли детское мыло без запаха на мелкой тёрке</vt:lpstr>
      <vt:lpstr>В молоко мы добавили мёд и вскипятили его на плите</vt:lpstr>
      <vt:lpstr>Готовое мыло мы разлили по формочкам и оставили застывать.</vt:lpstr>
      <vt:lpstr>В результате мы получили красивое и ароматное мыло с разными наполнителями и запахами.</vt:lpstr>
      <vt:lpstr>Вывод:</vt:lpstr>
      <vt:lpstr>Выставка самоваренного мыла:</vt:lpstr>
      <vt:lpstr>План реализации проекта.</vt:lpstr>
      <vt:lpstr>История возникновения мыла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Спасибо 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Фотоконкурс «Тайна мыльных пузырей»</dc:title>
  <dc:creator>Super</dc:creator>
  <cp:lastModifiedBy>UserWin732</cp:lastModifiedBy>
  <cp:revision>87</cp:revision>
  <dcterms:created xsi:type="dcterms:W3CDTF">2014-03-02T09:25:02Z</dcterms:created>
  <dcterms:modified xsi:type="dcterms:W3CDTF">2014-11-20T18:31:39Z</dcterms:modified>
</cp:coreProperties>
</file>