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62" r:id="rId4"/>
    <p:sldId id="261" r:id="rId5"/>
    <p:sldId id="260" r:id="rId6"/>
    <p:sldId id="265" r:id="rId7"/>
    <p:sldId id="264" r:id="rId8"/>
    <p:sldId id="263" r:id="rId9"/>
    <p:sldId id="266" r:id="rId10"/>
    <p:sldId id="258" r:id="rId11"/>
    <p:sldId id="25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639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E192FDE-7669-4DC7-A8DA-9B7FB93BA7CA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53216AD-C9BF-4C9C-A33E-443D2BFAC3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192FDE-7669-4DC7-A8DA-9B7FB93BA7CA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3216AD-C9BF-4C9C-A33E-443D2BFAC3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192FDE-7669-4DC7-A8DA-9B7FB93BA7CA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3216AD-C9BF-4C9C-A33E-443D2BFAC3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192FDE-7669-4DC7-A8DA-9B7FB93BA7CA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3216AD-C9BF-4C9C-A33E-443D2BFAC3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192FDE-7669-4DC7-A8DA-9B7FB93BA7CA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3216AD-C9BF-4C9C-A33E-443D2BFAC3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192FDE-7669-4DC7-A8DA-9B7FB93BA7CA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3216AD-C9BF-4C9C-A33E-443D2BFAC3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192FDE-7669-4DC7-A8DA-9B7FB93BA7CA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3216AD-C9BF-4C9C-A33E-443D2BFAC3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192FDE-7669-4DC7-A8DA-9B7FB93BA7CA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3216AD-C9BF-4C9C-A33E-443D2BFAC3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192FDE-7669-4DC7-A8DA-9B7FB93BA7CA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3216AD-C9BF-4C9C-A33E-443D2BFAC3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E192FDE-7669-4DC7-A8DA-9B7FB93BA7CA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3216AD-C9BF-4C9C-A33E-443D2BFAC3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E192FDE-7669-4DC7-A8DA-9B7FB93BA7CA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53216AD-C9BF-4C9C-A33E-443D2BFAC3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E192FDE-7669-4DC7-A8DA-9B7FB93BA7CA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53216AD-C9BF-4C9C-A33E-443D2BFAC39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214290"/>
            <a:ext cx="7772400" cy="1829761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Дидактическая кукла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«Влад»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628" y="3714752"/>
            <a:ext cx="3457572" cy="1199704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ru-RU" dirty="0" smtClean="0"/>
              <a:t>Воспитатель:</a:t>
            </a:r>
          </a:p>
          <a:p>
            <a:pPr algn="ctr"/>
            <a:r>
              <a:rPr lang="ru-RU" dirty="0" smtClean="0"/>
              <a:t> </a:t>
            </a:r>
            <a:r>
              <a:rPr lang="ru-RU" dirty="0" err="1" smtClean="0"/>
              <a:t>Абдряшитова</a:t>
            </a:r>
            <a:r>
              <a:rPr lang="ru-RU" dirty="0" smtClean="0"/>
              <a:t> Г.Р</a:t>
            </a:r>
          </a:p>
          <a:p>
            <a:r>
              <a:rPr lang="ru-RU" dirty="0" smtClean="0"/>
              <a:t>МАДОУ детский сад № 64</a:t>
            </a:r>
            <a:endParaRPr lang="ru-RU" dirty="0"/>
          </a:p>
        </p:txBody>
      </p:sp>
      <p:pic>
        <p:nvPicPr>
          <p:cNvPr id="4" name="Picture 2" descr="C:\Users\Дом\Desktop\Владик\Фото012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85786" y="2357430"/>
            <a:ext cx="2912265" cy="38830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4360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Ценность этих игрушек в том, что дети познают специально выделенные свойства – цвет, форму, величину и др. Благодаря заложенному в обучающих игрушках принципу самоконтроля, они позволяют организовать более или менее самостоятельную длительную деятельность маленьких детей, развивают умение занимать себя.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Во время самостоятельных игр с новыми дидактическими игрушками у детей быстрее совершенствуется сенсорный опыт, формируются навыки и умения.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Развивающее значение игры многообразно. В игре ребёнок познаёт окружающий мир, развивается его мышление, чувства, воля, формируются взаимоотношения со сверстниками.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Дети с помощью дидактической куклы научились различать цвета, контрастные размеры (большой - маленький), формы (шар, куб, кирпичик). Значительно развилось зрительное, слуховое восприятие, внимание, мелкая моторика, звук.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Результаты: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Активизировать познавательную деятельность;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Вызывать интерес к окружающей жизни,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Развивать мелкую моторику, сенсорное воспитание детей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Цель: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36437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Дидактическая кукла в младшем дошкольном возрасте является тем инструментарием - методическим прием, который используется, в первую очередь, в организованном обучении (на занятиях по развитию речи, ознакомлению с окружающим миром, изо. деятельности и как игровая мотивация. В свободное вне учебное время кукла играет роль специального тренажера - при обучении малышей одеванию и раздеванию, при укладывании спать, в игровых ситуациях сюжетно-ролевой игры "Семья", "Больница", "Пароход" и др., с ее помощью дети осваивают игровые действия и правила, учатся действовать с предметами-заместителями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Дом\Desktop\Владик\Фото013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282" y="285728"/>
            <a:ext cx="2912265" cy="3883020"/>
          </a:xfrm>
          <a:prstGeom prst="rect">
            <a:avLst/>
          </a:prstGeom>
          <a:noFill/>
        </p:spPr>
      </p:pic>
      <p:pic>
        <p:nvPicPr>
          <p:cNvPr id="1028" name="Picture 4" descr="C:\Users\Дом\Desktop\Владик\Фото014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428860" y="2928934"/>
            <a:ext cx="2786064" cy="3714752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571868" y="428604"/>
            <a:ext cx="52864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Костюм «Осенний». Штанишки, безрукавка на  замочке и куртка                    с капюшоном на липучке.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Дом\Desktop\Владик\Фото014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929190" y="857232"/>
            <a:ext cx="3394472" cy="452596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14348" y="1714488"/>
            <a:ext cx="400052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Костюм «Зимний». Вязанные ползунки, свитер с капюшоном, теплые носочки.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Дом\Desktop\Владик\Фото014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2910" y="1071546"/>
            <a:ext cx="3394472" cy="452596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714876" y="1857364"/>
            <a:ext cx="37862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Летний костюм. Шорты, рубашка на крючках.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Дом\Desktop\Владик\Фото012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72000" y="1071546"/>
            <a:ext cx="3394472" cy="452596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00034" y="2143116"/>
            <a:ext cx="371477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Праздничный наряд. Комбинезон и рубашка на пуговицах.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Дом\Desktop\Владик\Фото012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57224" y="785794"/>
            <a:ext cx="3394472" cy="452596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857752" y="1785926"/>
            <a:ext cx="32861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Пижама. Штанишки и кофточка на клёпках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Дом\Desktop\Владик\Фото012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72000" y="1142984"/>
            <a:ext cx="3394472" cy="452596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28596" y="2000240"/>
            <a:ext cx="385765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Костюм младенца. Ползунки на завязках, распашонка с пуговкой, чепчик.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139</TotalTime>
  <Words>140</Words>
  <Application>Microsoft Office PowerPoint</Application>
  <PresentationFormat>Экран (4:3)</PresentationFormat>
  <Paragraphs>21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Открытая</vt:lpstr>
      <vt:lpstr>Дидактическая кукла «Влад»</vt:lpstr>
      <vt:lpstr>Цель: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Результаты: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Дом</dc:creator>
  <cp:lastModifiedBy>Любовь Баранова</cp:lastModifiedBy>
  <cp:revision>20</cp:revision>
  <dcterms:created xsi:type="dcterms:W3CDTF">2014-08-31T12:26:33Z</dcterms:created>
  <dcterms:modified xsi:type="dcterms:W3CDTF">2014-11-21T15:38:34Z</dcterms:modified>
</cp:coreProperties>
</file>