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60" r:id="rId6"/>
    <p:sldId id="258" r:id="rId7"/>
    <p:sldId id="259" r:id="rId8"/>
    <p:sldId id="264" r:id="rId9"/>
    <p:sldId id="267" r:id="rId10"/>
    <p:sldId id="268" r:id="rId11"/>
    <p:sldId id="269" r:id="rId12"/>
    <p:sldId id="273" r:id="rId13"/>
    <p:sldId id="272" r:id="rId14"/>
    <p:sldId id="271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DA55-6FD5-4533-81B3-459257C6C395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72CA-13C9-4F07-A78B-20037174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222E-4853-4CAD-8B59-04A8D1539A0D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64D5-9887-476E-B2FD-96E7F1D2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790-AC7E-4452-94AF-05BA4776AF1D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29D2-DC2A-4C5C-9DEF-A7497D182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31CA-6359-4AC7-BEA6-D9057DDAB48C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CC78-818D-411B-AA1E-B61772BF8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2011-4D7E-4F2E-BF30-E47FA594640C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1190-942B-4B95-A68A-BC59C25A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7CA6-A899-4B64-9FBD-10389A937BF0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7663-2207-4224-95E6-C5A3171F7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B446-426F-426F-9A4F-A4B51D72BE38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29BC-4F4B-4036-BE36-7D92C6A0F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C03E-7451-4029-870A-ACCED5EA54CC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58E4-1C88-4DD2-8BB7-CEB25D57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50FC-D2AD-4ECA-9325-578753A2BF74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931-539E-431B-B517-3C77D7B3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F760-70E0-454B-845A-E24E930B9A0A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0A97-0916-41B7-A068-6E917AF8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5429-DDA8-454D-B3DA-35CDC8468F92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99F8-F310-4B8C-B33F-F03F1C718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4973-EAA7-4A30-A6E3-68FA1B62ABD7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DFF2-8718-418E-8D19-EE9961C3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4F48-055F-444C-838A-16E6938CAE30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D066-4256-441B-8724-1E3755488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B66E3-8F0D-4F06-A53A-59C2A63DC48C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F27A8-650E-4067-9FED-98C2E2A4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  <p:sldLayoutId id="2147483661" r:id="rId13"/>
  </p:sldLayoutIdLst>
  <p:transition spd="slow" advClick="0" advTm="3000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2167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413" y="5084763"/>
            <a:ext cx="45720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Селиверстова Наталья Фёдоровна воспитатель ГБДОУ№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35 г.Колпино</a:t>
            </a:r>
            <a:endParaRPr lang="ru-RU">
              <a:latin typeface="Calibri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187450" y="836613"/>
            <a:ext cx="69770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</a:rPr>
              <a:t>ПЕСОЧНАЯ ТЕРАПИЯ  С ДЕТЬМИ ДОШКОЛЬНОГО ВОЗРАСТА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27088" y="2925763"/>
            <a:ext cx="80660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    </a:t>
            </a:r>
            <a:r>
              <a:rPr lang="ru-RU" sz="2400" b="1"/>
              <a:t>«Ползут змейки» - ребенок расслабленными или напряженными пальцами рук делает поверхность песка волнистой (в разных направлениях). «Бегут жучки-паучки» - ребенок двигает всеми пальцами, имитируя движение насекомых (можно полностью погружать руки в песок, встречаясь под песком руками друг с другом - «жучки здороваются»).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339975" y="-4763"/>
            <a:ext cx="6804025" cy="66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    «Песочные прятки» • Выбери понравившиеся тебе игрушки. Ты закроешь глаза, а они спрячутся в песок. После того как я скажу: "Открываются глаза, начинается игра", ты должен их найти в песке. Ты можешь раздувать песок, раскапывать пальчиками, использовать палочки, кисточки». • Чтобы разнообразить игру, взрослый показывает ребенку игрушку — «мину», которую нельзя полностью откапывать. Как только при раскопках ее часть появилась на поверхности песка, ребенок должен остановить свои раскопки и продолжить их в другом месте. Если ребенок забывает правило, то он отрабатывает игровой штраф, поэтому он будет вынужден раскапывать игрушки очень осторожно.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шаб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2013" cy="7313613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388" y="0"/>
            <a:ext cx="63373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/>
          </a:p>
          <a:p>
            <a:r>
              <a:rPr lang="ru-RU" sz="2400" b="1"/>
              <a:t>«Загадка» </a:t>
            </a:r>
            <a:br>
              <a:rPr lang="ru-RU" sz="2400" b="1"/>
            </a:br>
            <a:r>
              <a:rPr lang="ru-RU" sz="2400" b="1"/>
              <a:t>Педагог закапывает какую-либо игрушку в песок. Ребенок должен ее найти, и на ощупь узнать: что это или кто это?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«Секретики»</a:t>
            </a:r>
            <a:br>
              <a:rPr lang="ru-RU" sz="2400" b="1"/>
            </a:br>
            <a:r>
              <a:rPr lang="ru-RU" sz="2400" b="1"/>
              <a:t>Педагогом и ребенком поочередно готовятся «секретики», используя различные предметы (фантики, пуговицы, блестки, цветочки и пр.) на поверхности песка. А затем играющим предлагается по очереди найти «секретик», используя лишь перышко или тонкую палочку.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400" b="1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242888"/>
            <a:ext cx="9753601" cy="7315201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76350" y="3644900"/>
            <a:ext cx="739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ИГРЫ С ПЕСКОМ ДЛЯ ДЕТЕЙ СТАРШЕГО ДОШКОЛЬНОГО ВОЗРАСТА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0"/>
            <a:ext cx="6607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«Секретики» </a:t>
            </a:r>
            <a:br>
              <a:rPr lang="ru-RU" sz="2400" b="1"/>
            </a:br>
            <a:r>
              <a:rPr lang="ru-RU" sz="2400" b="1"/>
              <a:t>Игра проводится с усложнением. Детям предлагается «засекретить» геометрические фигуры, буквы, цифры.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«Угадай-ка» </a:t>
            </a:r>
            <a:br>
              <a:rPr lang="ru-RU" sz="2400" b="1"/>
            </a:br>
            <a:r>
              <a:rPr lang="ru-RU" sz="2400" b="1"/>
              <a:t>В песке спрятаны буквы (количество варьируется). Ребенок находит буквы и составляет слова.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39975" y="4868863"/>
            <a:ext cx="62642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/>
              <a:t>«Страна слов» </a:t>
            </a:r>
            <a:br>
              <a:rPr lang="ru-RU" sz="2400" b="1"/>
            </a:br>
            <a:r>
              <a:rPr lang="ru-RU" sz="2400" b="1"/>
              <a:t>На поверхности песка написано слово с пропущенной буквой. Ребенку предлагается написать пропущенную букву палочкой.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шаб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2013" cy="7313613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0"/>
            <a:ext cx="6607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«Мое имя» </a:t>
            </a:r>
          </a:p>
          <a:p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В песке спрятаны буквы (имя играющего). Ребенок должен найти их и составить свое имя. В последующих играх педагог добавляет буквы из других имен.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3213100"/>
            <a:ext cx="66071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«Бусы для мамы»</a:t>
            </a:r>
            <a:r>
              <a:rPr lang="ru-RU" sz="2400"/>
              <a:t> </a:t>
            </a:r>
          </a:p>
          <a:p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«Что же делать? Где взять бузы для красавицы моей?</a:t>
            </a:r>
            <a:br>
              <a:rPr lang="ru-RU" sz="2400" b="1"/>
            </a:br>
            <a:r>
              <a:rPr lang="ru-RU" sz="2400" b="1"/>
              <a:t>Ничего, я постараюсь, и сложу их поскорей!» </a:t>
            </a:r>
            <a:br>
              <a:rPr lang="ru-RU" sz="2400" b="1"/>
            </a:br>
            <a:r>
              <a:rPr lang="ru-RU" sz="2400" b="1"/>
              <a:t>С помощью мелких цветных камушек, ракушек, фасоли ребенок выкладывает последовательно бусинки на песке.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632700" cy="3240088"/>
          </a:xfrm>
        </p:spPr>
        <p:txBody>
          <a:bodyPr/>
          <a:lstStyle/>
          <a:p>
            <a:r>
              <a:rPr lang="ru-RU" sz="4800" b="1" smtClean="0"/>
              <a:t>Фантазируйте вместе с детьми!</a:t>
            </a:r>
            <a:br>
              <a:rPr lang="ru-RU" sz="4800" b="1" smtClean="0"/>
            </a:br>
            <a:endParaRPr lang="ru-RU" smtClean="0"/>
          </a:p>
        </p:txBody>
      </p:sp>
      <p:sp>
        <p:nvSpPr>
          <p:cNvPr id="36869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Всего хорошего!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Если бы меня попросили назвать универсальную всевозрастную игровую среду, то я бы, ни на секунду не сомневаясь, сказала: </a:t>
            </a:r>
            <a:r>
              <a:rPr lang="ru-RU" b="1" smtClean="0"/>
              <a:t>«</a:t>
            </a:r>
            <a:r>
              <a:rPr lang="ru-RU" b="1" smtClean="0">
                <a:latin typeface="Times New Roman" pitchFamily="18" charset="0"/>
              </a:rPr>
              <a:t>Песок!</a:t>
            </a:r>
            <a:r>
              <a:rPr lang="ru-RU" b="1" smtClean="0"/>
              <a:t>»</a:t>
            </a:r>
            <a:endParaRPr lang="ru-RU" b="1" smtClean="0">
              <a:latin typeface="Times New Roman" pitchFamily="18" charset="0"/>
            </a:endParaRPr>
          </a:p>
          <a:p>
            <a:pPr algn="r">
              <a:lnSpc>
                <a:spcPct val="50000"/>
              </a:lnSpc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Мариелла Зейц</a:t>
            </a:r>
          </a:p>
          <a:p>
            <a:pPr algn="r">
              <a:lnSpc>
                <a:spcPct val="50000"/>
              </a:lnSpc>
              <a:buFont typeface="Arial" charset="0"/>
              <a:buNone/>
            </a:pPr>
            <a:r>
              <a:rPr lang="ru-RU" sz="2000" smtClean="0"/>
              <a:t>психолог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Игры с песком это</a:t>
            </a:r>
          </a:p>
        </p:txBody>
      </p:sp>
      <p:pic>
        <p:nvPicPr>
          <p:cNvPr id="24582" name="Picture 6" descr="21164_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500438"/>
            <a:ext cx="3744913" cy="2619375"/>
          </a:xfrm>
        </p:spPr>
      </p:pic>
      <p:sp>
        <p:nvSpPr>
          <p:cNvPr id="245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1628775"/>
            <a:ext cx="5400675" cy="522922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Творческое развитие</a:t>
            </a:r>
          </a:p>
          <a:p>
            <a:r>
              <a:rPr lang="ru-RU" b="1" smtClean="0">
                <a:latin typeface="Times New Roman" pitchFamily="18" charset="0"/>
              </a:rPr>
              <a:t>Социальная адаптация</a:t>
            </a:r>
          </a:p>
          <a:p>
            <a:r>
              <a:rPr lang="ru-RU" b="1" smtClean="0">
                <a:latin typeface="Times New Roman" pitchFamily="18" charset="0"/>
              </a:rPr>
              <a:t>Мелкая моторика</a:t>
            </a:r>
          </a:p>
          <a:p>
            <a:r>
              <a:rPr lang="ru-RU" b="1" smtClean="0">
                <a:latin typeface="Times New Roman" pitchFamily="18" charset="0"/>
              </a:rPr>
              <a:t>Песочная терапия</a:t>
            </a:r>
          </a:p>
          <a:p>
            <a:endParaRPr lang="ru-RU" b="1" smtClean="0">
              <a:latin typeface="Times New Roman" pitchFamily="18" charset="0"/>
            </a:endParaRPr>
          </a:p>
        </p:txBody>
      </p:sp>
      <p:pic>
        <p:nvPicPr>
          <p:cNvPr id="24588" name="Picture 12" descr="igry-v-pesochnice-dlya-malyshei-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500438"/>
            <a:ext cx="3706813" cy="2881312"/>
          </a:xfrm>
        </p:spPr>
      </p:pic>
      <p:pic>
        <p:nvPicPr>
          <p:cNvPr id="24589" name="Picture 13" descr="pesochnica_big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500438"/>
            <a:ext cx="3744913" cy="2908300"/>
          </a:xfrm>
        </p:spPr>
      </p:pic>
      <p:pic>
        <p:nvPicPr>
          <p:cNvPr id="24592" name="Picture 16" descr="SAM_180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00438"/>
            <a:ext cx="3744913" cy="2908300"/>
          </a:xfrm>
        </p:spPr>
      </p:pic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b="1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 ИГРЫ С ПЕСКОМ ДЛЯ ДЕТЕЙ ОТ ГОДА ДО ТРЕХ ЛЕТ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4213" y="2060575"/>
            <a:ext cx="7775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«Норки для мышки»</a:t>
            </a:r>
          </a:p>
          <a:p>
            <a:r>
              <a:rPr lang="ru-RU" sz="2400" b="1">
                <a:latin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Ребенок вместе с взрослым копает небольшие ямки — норки руками или совочком. Затем педагог обыгрывает постройку с помощью игрушки. Например, педагог берет игрушечную мышку в руки, имитируя ее писк. Затем ее «мышка-норушка» пробирается в каждую норку и хвалит ребенка за то, что он сделал для нее замечательные домики. Домики можно делать и для других игрушек — зайчиков, лисят, медвежат и пр.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4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  <p:pic>
        <p:nvPicPr>
          <p:cNvPr id="18435" name="Picture 7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771775" y="981075"/>
            <a:ext cx="59039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«Я пеку, пеку, пеку»</a:t>
            </a:r>
          </a:p>
          <a:p>
            <a:r>
              <a:rPr lang="ru-RU" sz="2400" b="1">
                <a:latin typeface="Times New Roman" pitchFamily="18" charset="0"/>
              </a:rPr>
              <a:t>  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Ребенок «выпекает из песка разнообразные изделия (булочки, пирожки, тортики). Для этого малыш может использовать разнообразные формочки, насыпая в них песок, утрамбовывая их рукой или совочком. Пирожки можно «выпекать» и руками, перекладывая мокрый песок из одной ладошки в другую. Затем ребенок «угощает» пирожками гостей, кукол.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260350"/>
            <a:ext cx="638968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«Заборчики»</a:t>
            </a: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</a:rPr>
              <a:t>Малыш руками лепит заборчики по кругу.   За таким забором можно спрятать зайку от злого серого волка.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ru-RU" sz="17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5288" y="3357563"/>
            <a:ext cx="5832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«Волшебные отпечатки на песке»</a:t>
            </a:r>
            <a:br>
              <a:rPr lang="ru-RU" sz="2400" b="1">
                <a:latin typeface="Times New Roman" pitchFamily="18" charset="0"/>
              </a:rPr>
            </a:br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</a:rPr>
              <a:t>Педагог и малыш оставляют отпечатки своих рук на мокром песке, а затем дорисовывают их  или дополняют камешками, чтобы получились веселые мордочки, рыбки, осьминожки,  птички и т, д.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71775" y="620713"/>
            <a:ext cx="590391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2400" b="1"/>
              <a:t>«Следы»</a:t>
            </a:r>
            <a:br>
              <a:rPr lang="ru-RU" sz="2400" b="1"/>
            </a:br>
            <a:r>
              <a:rPr lang="ru-RU" sz="2400" b="1"/>
              <a:t>Предложить пройтись по проложенным дорожкам ладошками, пальчиками (сгруппированными по 2, 3, 4, 5) оставляя следы. Пофантазируйте вместе</a:t>
            </a:r>
            <a:r>
              <a:rPr lang="ru-RU" b="1"/>
              <a:t> </a:t>
            </a:r>
            <a:r>
              <a:rPr lang="ru-RU" sz="2400" b="1"/>
              <a:t>с ребенком (чьи это следы?).</a:t>
            </a:r>
            <a:r>
              <a:rPr lang="ru-RU" sz="2400"/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43213" y="4365625"/>
            <a:ext cx="5905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«Отпечатки»</a:t>
            </a:r>
            <a:br>
              <a:rPr lang="ru-RU" sz="2400" b="1"/>
            </a:br>
            <a:r>
              <a:rPr lang="ru-RU" sz="2400" b="1"/>
              <a:t>Сделать отпечатки кулачков, костяшек кистей рук, пальцев. Попытаться найти сходство узоров </a:t>
            </a:r>
          </a:p>
          <a:p>
            <a:r>
              <a:rPr lang="ru-RU" sz="2400" b="1"/>
              <a:t>    с объектами окружающего мира.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35150" y="3860800"/>
            <a:ext cx="7129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ИГРЫ С ПЕСКОМ ДЛЯ ДЕТЕЙ </a:t>
            </a:r>
            <a:br>
              <a:rPr lang="ru-RU" sz="3600" b="1"/>
            </a:br>
            <a:r>
              <a:rPr lang="ru-RU" sz="3600" b="1"/>
              <a:t>ОТ ТРЕХ ДО ПЯТИ ЛЕТ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556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Monotype Corsiva</vt:lpstr>
      <vt:lpstr>Wingdings</vt:lpstr>
      <vt:lpstr>Тема Office</vt:lpstr>
      <vt:lpstr>Тема Office</vt:lpstr>
      <vt:lpstr>Слайд 1</vt:lpstr>
      <vt:lpstr>Слайд 2</vt:lpstr>
      <vt:lpstr>Игры с песком это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Фантазируйте вместе с детьми!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</cp:lastModifiedBy>
  <cp:revision>5</cp:revision>
  <dcterms:created xsi:type="dcterms:W3CDTF">2013-07-10T15:03:44Z</dcterms:created>
  <dcterms:modified xsi:type="dcterms:W3CDTF">2014-07-02T18:59:37Z</dcterms:modified>
</cp:coreProperties>
</file>