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967335"/>
            <a:ext cx="806489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 «Проектирование поисково-исследовательской деятельности дошкольников в процессе экспериментирования»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412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843"/>
            <a:ext cx="71287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Актуальность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ru-RU" sz="2400" b="1" dirty="0"/>
              <a:t>В процессе экспериментирования дошкольник получает возможность удовлетворить присущую ему любознательность, почувствовать себя ученым, исследователем, первооткрывателем. При этом взрослый не учитель-наставник, а равноправный партнер, соучастник деятельности, что позволяет ребенку проявлять собственную исследовательскую деятельность. Вот на этом и основано активное внедрение детского экспериментирования в практику.</a:t>
            </a:r>
          </a:p>
          <a:p>
            <a:r>
              <a:rPr lang="ru-RU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743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2%2F4%2Fprezentaciya_eksperimentirovanie.ppt&amp;docid=e0f4f4ef3e89697dce7ea62f51b63bbe&amp;a=bi&amp;pagenumber=5&amp;w=5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840760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3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2%2F4%2Fprezentaciya_eksperimentirovanie.ppt&amp;docid=e0f4f4ef3e89697dce7ea62f51b63bbe&amp;a=bi&amp;pagenumber=4&amp;w=5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696744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36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8847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 и задачи проекта.</a:t>
            </a:r>
            <a:endParaRPr lang="ru-RU" dirty="0"/>
          </a:p>
          <a:p>
            <a:r>
              <a:rPr lang="ru-RU" b="1" dirty="0"/>
              <a:t>Цель проекта: </a:t>
            </a:r>
            <a:endParaRPr lang="ru-RU" dirty="0"/>
          </a:p>
          <a:p>
            <a:r>
              <a:rPr lang="ru-RU" dirty="0"/>
              <a:t>Создание условий для формирования основ целостного мировидения дошкольника  средствами экспериментальной деятельности.</a:t>
            </a:r>
          </a:p>
          <a:p>
            <a:r>
              <a:rPr lang="ru-RU" b="1" dirty="0"/>
              <a:t>Задачи проекта:</a:t>
            </a:r>
            <a:endParaRPr lang="ru-RU" dirty="0"/>
          </a:p>
          <a:p>
            <a:r>
              <a:rPr lang="ru-RU" dirty="0"/>
              <a:t>1. Расширять представления детей об окружающем мире через знакомство с элементарными знаниями из различных областей наук.</a:t>
            </a:r>
          </a:p>
          <a:p>
            <a:r>
              <a:rPr lang="ru-RU" dirty="0"/>
              <a:t>2. Развивать умение наблюдать, анализировать, сравнивать, выделять характерные, существенные признаки предметов и явлений, обобщать их по этим признакам. </a:t>
            </a:r>
          </a:p>
          <a:p>
            <a:r>
              <a:rPr lang="ru-RU" dirty="0"/>
              <a:t>3. Формировать у дошкольников способы познания путем сенсорного анализа.</a:t>
            </a:r>
          </a:p>
          <a:p>
            <a:r>
              <a:rPr lang="ru-RU" dirty="0"/>
              <a:t>4. Привлечь родителей к экспериментально-поисковой деятельности детей.</a:t>
            </a:r>
          </a:p>
          <a:p>
            <a:r>
              <a:rPr lang="ru-RU" dirty="0"/>
              <a:t>5. Развивать эмоционально-ценностное отношение к природе родного края.</a:t>
            </a:r>
          </a:p>
        </p:txBody>
      </p:sp>
    </p:spTree>
    <p:extLst>
      <p:ext uri="{BB962C8B-B14F-4D97-AF65-F5344CB8AC3E}">
        <p14:creationId xmlns:p14="http://schemas.microsoft.com/office/powerpoint/2010/main" val="955780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7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/>
              <a:t>Для реализации проекта  рекомендуется использовать следующие формы работы по поисково-экспериментальной деятельности</a:t>
            </a:r>
            <a:r>
              <a:rPr lang="ru-RU" b="1" dirty="0" smtClean="0"/>
              <a:t>:</a:t>
            </a:r>
            <a:endParaRPr lang="en-US" b="1" dirty="0" smtClean="0"/>
          </a:p>
          <a:p>
            <a:pPr fontAlgn="t"/>
            <a:endParaRPr lang="ru-RU" b="1" dirty="0"/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Совместная деятельность воспитателя с ребенком.</a:t>
            </a:r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Самостоятельная деятельность детей.</a:t>
            </a:r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Фронтальные занятия</a:t>
            </a:r>
            <a:r>
              <a:rPr lang="ru-RU" dirty="0" smtClean="0"/>
              <a:t>.</a:t>
            </a:r>
            <a:endParaRPr lang="ru-RU" dirty="0"/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Наблюдения в природе.</a:t>
            </a:r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Рассматривание альбомов, познавательной литературы и фотографий.</a:t>
            </a:r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Беседы по теме эксперимента.</a:t>
            </a:r>
          </a:p>
          <a:p>
            <a:pPr marL="285750" lvl="0" indent="-285750" fontAlgn="t">
              <a:buFont typeface="Wingdings" pitchFamily="2" charset="2"/>
              <a:buChar char="v"/>
            </a:pPr>
            <a:r>
              <a:rPr lang="ru-RU" dirty="0"/>
              <a:t>Целевая прогулка.</a:t>
            </a:r>
          </a:p>
          <a:p>
            <a:pPr lvl="0" fontAlgn="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68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21378"/>
            <a:ext cx="5760640" cy="369332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Исследовательская деятельность в группе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3048000" cy="2088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64904"/>
            <a:ext cx="3024335" cy="2383652"/>
          </a:xfrm>
          <a:prstGeom prst="rect">
            <a:avLst/>
          </a:prstGeom>
        </p:spPr>
      </p:pic>
      <p:sp>
        <p:nvSpPr>
          <p:cNvPr id="7" name="Блок-схема: карточка 6"/>
          <p:cNvSpPr/>
          <p:nvPr/>
        </p:nvSpPr>
        <p:spPr>
          <a:xfrm>
            <a:off x="1331640" y="4797152"/>
            <a:ext cx="3456384" cy="144016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Изучение свойств воздуха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913284"/>
            <a:ext cx="3384376" cy="25382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44008" y="3717032"/>
            <a:ext cx="3471261" cy="2603446"/>
          </a:xfrm>
          <a:prstGeom prst="rect">
            <a:avLst/>
          </a:prstGeom>
        </p:spPr>
      </p:pic>
      <p:sp>
        <p:nvSpPr>
          <p:cNvPr id="4" name="Блок-схема: магнитный диск 3"/>
          <p:cNvSpPr/>
          <p:nvPr/>
        </p:nvSpPr>
        <p:spPr>
          <a:xfrm>
            <a:off x="1835696" y="4005064"/>
            <a:ext cx="2088232" cy="194421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Изучение свойств воды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9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215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8</cp:revision>
  <dcterms:created xsi:type="dcterms:W3CDTF">2014-01-13T18:57:07Z</dcterms:created>
  <dcterms:modified xsi:type="dcterms:W3CDTF">2014-01-13T20:05:57Z</dcterms:modified>
</cp:coreProperties>
</file>