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14"/>
  </p:notesMasterIdLst>
  <p:sldIdLst>
    <p:sldId id="258" r:id="rId2"/>
    <p:sldId id="276" r:id="rId3"/>
    <p:sldId id="288" r:id="rId4"/>
    <p:sldId id="289" r:id="rId5"/>
    <p:sldId id="282" r:id="rId6"/>
    <p:sldId id="290" r:id="rId7"/>
    <p:sldId id="278" r:id="rId8"/>
    <p:sldId id="284" r:id="rId9"/>
    <p:sldId id="283" r:id="rId10"/>
    <p:sldId id="286" r:id="rId11"/>
    <p:sldId id="287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33" autoAdjust="0"/>
    <p:restoredTop sz="94660"/>
  </p:normalViewPr>
  <p:slideViewPr>
    <p:cSldViewPr>
      <p:cViewPr>
        <p:scale>
          <a:sx n="35" d="100"/>
          <a:sy n="35" d="100"/>
        </p:scale>
        <p:origin x="-2844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67EF9-3522-4A34-B3AB-DA71BB54B5D8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AEAD-3898-421E-9D3B-3D9E0974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0419-785D-4F68-9FF9-D2797244417F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14BD-470C-49F5-949F-50CD0C79A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48;&#1064;&#1040;&#1053;&#1071;\Desktop\&#1084;&#1072;&#1088;&#1080;&#1085;&#1072;%20&#1072;&#1085;&#1072;&#1090;\1&#1084;&#1083;&#1072;&#1076;&#1096;&#1072;&#1103;\&#1055;&#1054;&#1050;&#1040;&#1047;\&#1082;&#1072;&#1088;&#1090;&#1080;&#1085;&#1082;&#1080;%20&#1076;&#1083;&#1103;%20&#1087;&#1088;&#1077;&#1079;&#1077;&#1085;&#1090;&#1072;&#1094;&#1080;&#1080;\Pozharnye_mashiny_edut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500043"/>
            <a:ext cx="776103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казённое дошкольное  образовательное учреждение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комбинированного вида № 13 «Теремок»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28926" y="1643050"/>
            <a:ext cx="6215074" cy="52149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«Пожарник Кузя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гостях у ребят» 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детей 1 младшей группы)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 высшей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Старчунова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ИШАНЯ\Desktop\ФОТО ЗАНЯТИЙ ПБ\DSC08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42902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 помощи топора, пожарники открывают двери, окна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DCIM\100MSDCF\DSC08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736"/>
            <a:ext cx="3429024" cy="4714908"/>
          </a:xfrm>
          <a:prstGeom prst="rect">
            <a:avLst/>
          </a:prstGeom>
          <a:noFill/>
        </p:spPr>
      </p:pic>
      <p:pic>
        <p:nvPicPr>
          <p:cNvPr id="5122" name="Picture 2" descr="C:\Users\МИШАНЯ\Desktop\ФОТО ЗАНЯТИЙ ПБ\DSC08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1428736"/>
            <a:ext cx="342902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лестнице пожарники поднимаются, чтобы спасти людей, живущих в многоэтажных домах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ИШАНЯ\Desktop\марина анат\1младшая\ПОКАЗ\картинки для презентации\1359054676_0_ce2b8_e4331b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643866" cy="5094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ШАНЯ\Desktop\марина анат\1младшая\ПОКАЗ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86808" cy="452887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001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357686" cy="46910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Пожарник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Кузя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ИШАНЯ\Desktop\ФОТО ЗАНЯТИЙ ПБ\DSC08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ШАНЯ\Desktop\ФОТО ЗАНЯТИЙ ПБ\DSC08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630476" cy="478634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Пожарная машина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МИШАНЯ\Desktop\марина анат\1младшая\ПОКАЗ\картинки для презентации\pozharnaya-mashin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0"/>
            <a:ext cx="3962400" cy="4929188"/>
          </a:xfrm>
          <a:prstGeom prst="rect">
            <a:avLst/>
          </a:prstGeom>
          <a:noFill/>
        </p:spPr>
      </p:pic>
      <p:pic>
        <p:nvPicPr>
          <p:cNvPr id="3075" name="Picture 3" descr="C:\Users\МИШАНЯ\Desktop\ФОТО ЗАНЯТИЙ ПБ\DSC08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3929058" cy="4857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357554" cy="594201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пожаре звонят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МИШАНЯ\AppData\Local\Microsoft\Windows\Temporary Internet Files\Content.Word\DSC085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64711" y="1178703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ШАНЯ\Desktop\марина анат\1младшая\ПОКАЗ\картинки для презентации\16715-102901-196cbecc2790dbd95a2b5045b75294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929486" cy="492919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Пожарники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ШАНЯ\Desktop\марина анат\1младшая\ПОКАЗ\картинки для презентации\pogarnaya1-542x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90662"/>
            <a:ext cx="7929617" cy="48887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Пожарная  машина едет  тушить пожар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ozharnye_mashiny_ed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ШАНЯ\Desktop\марина анат\1младшая\ПОКАЗ\картинки для презентации\download01461B68DDA8DB945A753692946D52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001056" cy="492922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пожарной машине  находится: шланг, топор, лестница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ШАНЯ\Desktop\марина анат\1младшая\ПОКАЗ\картинки для презентации\iCALNAH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8105833" cy="53578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шлангу течёт вода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92</Words>
  <Application>Microsoft Office PowerPoint</Application>
  <PresentationFormat>Экран (4:3)</PresentationFormat>
  <Paragraphs>23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казённое дошкольное  образовательное учреждение  детский сад комбинированного вида № 13 «Теремок» </vt:lpstr>
      <vt:lpstr>Слайд 2</vt:lpstr>
      <vt:lpstr>Машина</vt:lpstr>
      <vt:lpstr>Пожарная машина</vt:lpstr>
      <vt:lpstr>При пожаре звонят </vt:lpstr>
      <vt:lpstr>Пожарники</vt:lpstr>
      <vt:lpstr>Пожарная  машина едет  тушить пожар</vt:lpstr>
      <vt:lpstr>На пожарной машине  находится: шланг, топор, лестница </vt:lpstr>
      <vt:lpstr>По шлангу течёт вода </vt:lpstr>
      <vt:lpstr>При помощи топора, пожарники открывают двери, окна</vt:lpstr>
      <vt:lpstr>По лестнице пожарники поднимаются, чтобы спасти людей, живущих в многоэтажных домах</vt:lpstr>
      <vt:lpstr>  Спасибо за внимание!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Семья3</dc:creator>
  <cp:lastModifiedBy>Марина</cp:lastModifiedBy>
  <cp:revision>56</cp:revision>
  <dcterms:created xsi:type="dcterms:W3CDTF">2012-03-01T18:06:18Z</dcterms:created>
  <dcterms:modified xsi:type="dcterms:W3CDTF">2014-11-20T19:32:54Z</dcterms:modified>
</cp:coreProperties>
</file>