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6" r:id="rId4"/>
    <p:sldId id="257" r:id="rId5"/>
    <p:sldId id="258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77" autoAdjust="0"/>
    <p:restoredTop sz="94621" autoAdjust="0"/>
  </p:normalViewPr>
  <p:slideViewPr>
    <p:cSldViewPr>
      <p:cViewPr varScale="1">
        <p:scale>
          <a:sx n="87" d="100"/>
          <a:sy n="87" d="100"/>
        </p:scale>
        <p:origin x="-78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7982F-19F4-4002-9C4D-02E41D40147C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2E799-F91D-42AD-A9C4-D0801BCFFE8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ger.versa.ru/images/cache/f_405fb2af0d44092df2985327f3b73d68.jp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g-fotki.yandex.ru/get/4013/ivanovideo.0/0_1c09c_7581114c_ori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s1.afisha.net/Afisha7Files/UGPhotos/090403185542/091102111633/p_F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.getmovies.ru/previews/97018_04_w464_h260_fc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torrentzal.ru/generic/catalog/all/10973_scr2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skazki-chudu.ucoz.ru/Facti/p_1268755967_1268755994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filokartist.net/forum/files/thumbs/t_234_1290795979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13.radikal.ru/i186/1105/c1/d798e9116892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nice-places.com/data/articles/gallery/355/2918.jpg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koipkro.kostroma.ru/koiro/RESC/CDODI/test2/DocLib9/%D0%B7%D0%B0%D0%B4%D0%B0%D0%BD%D0%B8%D1%8F%20%D0%B4%D0%BB%D1%8F%20%D0%B2%D0%BD%D0%B5%D0%BA%D0%BB%D0%B0%D1%81%D1%81%D0%BD%D0%BE%D0%B3%D0%BE%20%D1%87%D1%82%D0%B5%D0%BD%D0%B8%D1%8F/3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004.radikal.ru/i205/1010/34/1410b740d10e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photos.lifeisphoto.ru/71/0/711519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virtuzor.ru/data/projects/photos/8/220/3c55aa0d32782d0ee80c2790718494f7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а 20 из 2669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4786346" cy="60016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57818" y="4929198"/>
            <a:ext cx="357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А.С. Пушкин.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а 6 из 442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133216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а 46 из 442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8206953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а 53 из 442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285728"/>
            <a:ext cx="8669273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torrentzal.ru/generic/catalog/all/10973_scr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7"/>
            <a:ext cx="8143932" cy="6096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а 60 из 442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7"/>
            <a:ext cx="8215370" cy="6149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75 из 441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7653" t="3750" r="5612" b="21249"/>
          <a:stretch>
            <a:fillRect/>
          </a:stretch>
        </p:blipFill>
        <p:spPr bwMode="auto">
          <a:xfrm>
            <a:off x="357158" y="285727"/>
            <a:ext cx="5357850" cy="6303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а 1 из 442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51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214290"/>
            <a:ext cx="7000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Землянка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Картинка 3 из 1140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00107"/>
            <a:ext cx="7358114" cy="5508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428604"/>
            <a:ext cx="557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Невод</a:t>
            </a:r>
            <a:endParaRPr lang="ru-RU" sz="72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Картинка 2 из 34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571612"/>
            <a:ext cx="6500858" cy="4854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500042"/>
            <a:ext cx="628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Корыто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15364" name="Picture 4" descr="Картинка 8 из 2079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643173" y="785795"/>
            <a:ext cx="4714909" cy="6286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2"/>
            <a:ext cx="7429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Светёлка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16386" name="Picture 2" descr="Картинка 19 из 2687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643050"/>
            <a:ext cx="6858048" cy="4825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85728"/>
            <a:ext cx="83582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Столбовое дворянство</a:t>
            </a:r>
            <a:r>
              <a:rPr lang="ru-RU" sz="2800" dirty="0" smtClean="0"/>
              <a:t> — в дореволюционной России представители дворянских родов, относившиеся к древним потомственным дворянским родам. Название происходит от так называемых Столбцов — средневековых списков о предоставлении представителям служилого сословия поместий на время их службы.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4071942"/>
            <a:ext cx="8429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Столбовые дворяне </a:t>
            </a:r>
            <a:r>
              <a:rPr lang="ru-RU" sz="2400" dirty="0" smtClean="0"/>
              <a:t>- потомственные </a:t>
            </a:r>
            <a:r>
              <a:rPr lang="ru-RU" sz="2400" i="1" dirty="0" smtClean="0"/>
              <a:t>дворяне</a:t>
            </a:r>
            <a:r>
              <a:rPr lang="ru-RU" sz="2400" dirty="0" smtClean="0"/>
              <a:t> знатных </a:t>
            </a:r>
            <a:r>
              <a:rPr lang="ru-RU" sz="2400" i="1" dirty="0" smtClean="0"/>
              <a:t>родов</a:t>
            </a:r>
            <a:r>
              <a:rPr lang="ru-RU" sz="2400" dirty="0" smtClean="0"/>
              <a:t>, в XVI-XVII вв. занесены в столбцы - </a:t>
            </a:r>
            <a:r>
              <a:rPr lang="ru-RU" sz="2400" i="1" dirty="0" smtClean="0"/>
              <a:t>родословные книги</a:t>
            </a:r>
            <a:r>
              <a:rPr lang="ru-RU" sz="2400" dirty="0" smtClean="0"/>
              <a:t> (в отличие от дворян более позднего происхождения). </a:t>
            </a:r>
            <a:r>
              <a:rPr lang="ru-RU" sz="2400" i="1" dirty="0" smtClean="0"/>
              <a:t>Столбцы</a:t>
            </a:r>
            <a:r>
              <a:rPr lang="ru-RU" sz="2400" dirty="0" smtClean="0"/>
              <a:t> - документы в виде склеенных свитков.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857232"/>
            <a:ext cx="75009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</a:rPr>
              <a:t>Найди строчки в сказке, относящиеся к иллюст</a:t>
            </a:r>
            <a:r>
              <a:rPr lang="ru-RU" sz="7200" b="1" dirty="0" smtClean="0">
                <a:solidFill>
                  <a:srgbClr val="C00000"/>
                </a:solidFill>
              </a:rPr>
              <a:t>р</a:t>
            </a:r>
            <a:r>
              <a:rPr lang="ru-RU" sz="7200" b="1" dirty="0" smtClean="0">
                <a:solidFill>
                  <a:srgbClr val="C00000"/>
                </a:solidFill>
              </a:rPr>
              <a:t>ациям</a:t>
            </a:r>
            <a:endParaRPr lang="ru-RU" sz="7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а 3 из 442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28358"/>
          <a:stretch>
            <a:fillRect/>
          </a:stretch>
        </p:blipFill>
        <p:spPr bwMode="auto">
          <a:xfrm>
            <a:off x="1000100" y="264256"/>
            <a:ext cx="6786610" cy="6593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53</Words>
  <Application>Microsoft Office PowerPoint</Application>
  <PresentationFormat>Экран (4:3)</PresentationFormat>
  <Paragraphs>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----</dc:creator>
  <cp:lastModifiedBy>----</cp:lastModifiedBy>
  <cp:revision>8</cp:revision>
  <dcterms:created xsi:type="dcterms:W3CDTF">2011-11-09T19:40:31Z</dcterms:created>
  <dcterms:modified xsi:type="dcterms:W3CDTF">2011-11-09T20:29:18Z</dcterms:modified>
</cp:coreProperties>
</file>