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E4F2-348E-4E1B-8757-CAFDEC928827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772F-57B2-41F4-AA31-BED78DCB8F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0.liveinternet.ru/images/attach/c/2/65/368/65368657_bosch1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marL="342900" indent="-342900" eaLnBrk="1" hangingPunct="1"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Основы</a:t>
            </a:r>
          </a:p>
          <a:p>
            <a:pPr marL="342900" indent="-342900" eaLnBrk="1" hangingPunct="1"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православной</a:t>
            </a:r>
          </a:p>
          <a:p>
            <a:pPr marL="342900" indent="-342900" eaLnBrk="1" hangingPunct="1"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культуры</a:t>
            </a:r>
            <a:b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solidFill>
                <a:srgbClr val="66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eaLnBrk="1" hangingPunct="1"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класс</a:t>
            </a:r>
            <a:b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№3</a:t>
            </a:r>
            <a:endParaRPr lang="ru-RU" dirty="0">
              <a:solidFill>
                <a:srgbClr val="66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2" name="Picture 2" descr="C:\Documents and Settings\Наташа.SCOOL-A0C6610B8\Мои документы\Мои рисунки\картинки для панорамы\свито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-285750"/>
            <a:ext cx="6715125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Первое чудо Иисуса Христа в Кане </a:t>
            </a:r>
            <a:r>
              <a:rPr lang="ru-RU" sz="7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Галилейской</a:t>
            </a:r>
            <a:endParaRPr lang="ru-RU" sz="7200" b="1" i="1" dirty="0" smtClean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i="1" dirty="0" smtClean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13" y="5500688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начальных классов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МОУ «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Красногороденская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ООШ»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Закутская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Н.Д.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14625"/>
            <a:ext cx="2500313" cy="3748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Основы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православной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культуры</a:t>
            </a:r>
            <a:b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i="1" dirty="0">
              <a:solidFill>
                <a:srgbClr val="66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класс</a:t>
            </a:r>
            <a:b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</a:t>
            </a: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№</a:t>
            </a: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</a:t>
            </a:r>
            <a:endParaRPr lang="ru-RU" sz="3600" dirty="0">
              <a:solidFill>
                <a:srgbClr val="66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6" descr="0_643a_c8bb7f2f_-1-XL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2786050" cy="2876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4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Первое  чудо  Иисус  Христос  совершил  в 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Кане  </a:t>
            </a:r>
            <a:r>
              <a:rPr lang="ru-RU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Галилейской</a:t>
            </a: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недалеко  от  </a:t>
            </a:r>
            <a:r>
              <a:rPr lang="ru-RU" b="1" i="1" dirty="0" err="1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Назарета</a:t>
            </a: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holidaym.ru/images/img_hotels/7655/765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8219"/>
            <a:ext cx="9144000" cy="538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357166"/>
            <a:ext cx="357190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Иисус  Христос  был приглашен  на  свадьбу  вместе  со Своею  Пречистою Матерью  и учениками</a:t>
            </a:r>
            <a:endParaRPr lang="ru-RU" sz="4400" dirty="0"/>
          </a:p>
        </p:txBody>
      </p:sp>
      <p:pic>
        <p:nvPicPr>
          <p:cNvPr id="16386" name="Picture 2" descr="Картинка 35 из 10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56968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929190" cy="59833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44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  время  брачного  пира  не  хватило  вина  и Богородица  стала  просить  Сына  помочь  небогатым,  но  благочестивым людям.</a:t>
            </a:r>
            <a:endParaRPr lang="ru-RU" sz="4400" dirty="0"/>
          </a:p>
        </p:txBody>
      </p:sp>
      <p:pic>
        <p:nvPicPr>
          <p:cNvPr id="17410" name="Picture 2" descr="http://www.pravoslavie.ru/sas/image/100348/34822.p.jpg?0.31730617414041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88571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0"/>
            <a:ext cx="378618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40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Пресвятая  Богородица  стала  первой  просительницей  за  людей  и  с  тех  пор  всегда  является  главной  заступницей  за  род  человеческий.</a:t>
            </a:r>
            <a:endParaRPr lang="ru-RU" sz="4000" dirty="0"/>
          </a:p>
        </p:txBody>
      </p:sp>
      <p:sp>
        <p:nvSpPr>
          <p:cNvPr id="20482" name="AutoShape 2" descr="http://sarapul.ru/public/images/uploads/Stich/1297964082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Наташа\Desktop\12979640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5429288" cy="730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0"/>
            <a:ext cx="9501222" cy="20716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Спаситель  велел  наполнить  водой  шесть  сосудов-водоносов.  </a:t>
            </a: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ода  превратилась  в  вино.</a:t>
            </a:r>
            <a:endParaRPr lang="ru-RU" sz="3600" dirty="0"/>
          </a:p>
        </p:txBody>
      </p:sp>
      <p:pic>
        <p:nvPicPr>
          <p:cNvPr id="18434" name="Picture 2" descr="http://s51.radikal.ru/i134/1104/f6/7921ad00a9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78003"/>
            <a:ext cx="7524185" cy="567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krotov.info/pictures/mashiah/17/00495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8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Первое  чудо  Иисус  Христос  совершил  в Кане  Галилейской, недалеко  от  Назарета.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9</cp:revision>
  <dcterms:created xsi:type="dcterms:W3CDTF">2012-01-16T14:30:41Z</dcterms:created>
  <dcterms:modified xsi:type="dcterms:W3CDTF">2012-01-16T15:54:58Z</dcterms:modified>
</cp:coreProperties>
</file>