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B0FC1-2134-4D57-882B-817B3A22D4E3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4246-291E-4376-B22B-19B5A23540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Основы</a:t>
            </a:r>
          </a:p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православной</a:t>
            </a:r>
          </a:p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культуры</a:t>
            </a:r>
            <a:b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eaLnBrk="1" hangingPunct="1"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класс</a:t>
            </a:r>
            <a:b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№3</a:t>
            </a:r>
            <a:endParaRPr lang="ru-RU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2" descr="C:\Documents and Settings\Наташа.SCOOL-A0C6610B8\Мои документы\Мои рисунки\картинки для панорамы\свито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75" y="-285750"/>
            <a:ext cx="6715125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692696"/>
            <a:ext cx="57864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Втор</a:t>
            </a: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ое чудо Иисуса Христа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Исцеление расслабленного</a:t>
            </a: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7200" b="1" i="1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b="1" i="1" dirty="0" smtClean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13" y="550068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начальных классов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МОУ «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Красногороденская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ООШ»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Закутская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Н.Д.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14625"/>
            <a:ext cx="2500313" cy="37480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Основы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православной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культуры</a:t>
            </a:r>
            <a:b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i="1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класс</a:t>
            </a:r>
            <a:b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dirty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</a:t>
            </a: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№</a:t>
            </a: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</a:t>
            </a:r>
            <a:endParaRPr lang="ru-RU" sz="3600" dirty="0">
              <a:solidFill>
                <a:srgbClr val="66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http://img1.liveinternet.ru/images/attach/c/0/43/13/43013910_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2857605" cy="2602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852936"/>
            <a:ext cx="352839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Иисус Христос исцелил человека, простив его. Это значит, что Спаситель избавил расслабленного от болезни, освободив его от греха.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1039.photobucket.com/albums/a477/Ethanhimself/tatoo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6"/>
            <a:ext cx="5016672" cy="699452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3384376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48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Множество простых и знатных людей собиралось вокруг Христа в городе </a:t>
            </a:r>
            <a:r>
              <a:rPr lang="ru-RU" sz="4800" b="1" i="1" dirty="0" err="1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Капернауме</a:t>
            </a:r>
            <a:r>
              <a:rPr lang="ru-RU" sz="48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Они слушали спасителя и просили исцеления. </a:t>
            </a:r>
            <a:endParaRPr lang="ru-RU" sz="4800" dirty="0"/>
          </a:p>
        </p:txBody>
      </p:sp>
      <p:pic>
        <p:nvPicPr>
          <p:cNvPr id="15363" name="Picture 3" descr="C:\Users\Наташа\Desktop\2 чудо Иисуса\ghyuyuo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-1" y="0"/>
            <a:ext cx="9542031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Здесь, в </a:t>
            </a:r>
            <a:r>
              <a:rPr lang="ru-RU" sz="4800" b="1" i="1" dirty="0" err="1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Капернауме</a:t>
            </a:r>
            <a:r>
              <a:rPr lang="ru-RU" sz="48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видя веру людей, Он совершал много чудес. Это был любимый город Спасителя.</a:t>
            </a:r>
            <a:endParaRPr lang="ru-RU" sz="4800" dirty="0"/>
          </a:p>
        </p:txBody>
      </p:sp>
      <p:pic>
        <p:nvPicPr>
          <p:cNvPr id="16386" name="Picture 2" descr="C:\Users\Наташа\Desktop\2 чудо Иисуса\25-izr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7261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Наташа\Desktop\2 чудо Иисуса\именно в Капернауме Христос любил останавливаться больше все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107" y="0"/>
            <a:ext cx="3103893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Users\Наташа\Desktop\2 чудо Иисуса\Image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4265" y="188640"/>
            <a:ext cx="2989439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2048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Однажды, когда Спаситель проповедовал, люди принесли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расслабленного.</a:t>
            </a: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Расслабленный – значит не могущий двигаться, парализованный.</a:t>
            </a:r>
            <a:endParaRPr lang="ru-RU" sz="3600" dirty="0"/>
          </a:p>
        </p:txBody>
      </p:sp>
      <p:pic>
        <p:nvPicPr>
          <p:cNvPr id="17410" name="Picture 2" descr="C:\Users\Наташа\Desktop\2 чудо Иисуса\0_580e_34419c2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55423"/>
            <a:ext cx="6936770" cy="520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64893"/>
            <a:ext cx="9144000" cy="219310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Друзья принесли больного, чтобы Христос исцелил его. Но внести расслабленного в дом через двери не было никакой возможности, потому что вход загораживала огромная толпа народа.</a:t>
            </a:r>
            <a:endParaRPr lang="ru-RU" dirty="0"/>
          </a:p>
        </p:txBody>
      </p:sp>
      <p:pic>
        <p:nvPicPr>
          <p:cNvPr id="18434" name="Picture 2" descr="C:\Users\Наташа\Desktop\2 чудо Иисуса\02131_ch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691681" y="-1"/>
            <a:ext cx="6145302" cy="465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77083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Тогда люди, очень желавшие исцеления друга, поднялись на крышу, разобрали её и через проём опустили больного прямо перед Иисусом Христом.</a:t>
            </a:r>
            <a:endParaRPr lang="ru-RU" dirty="0"/>
          </a:p>
        </p:txBody>
      </p:sp>
      <p:pic>
        <p:nvPicPr>
          <p:cNvPr id="19458" name="Picture 2" descr="C:\Users\Наташа\Desktop\2 чудо Иисуса\1995mafa1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40861" y="1518322"/>
            <a:ext cx="8063587" cy="607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11247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Видя веру их, Господь сказал больному: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«Прощаю тебе грехи твои».</a:t>
            </a:r>
            <a:endParaRPr lang="ru-RU" sz="3600" dirty="0"/>
          </a:p>
        </p:txBody>
      </p:sp>
      <p:pic>
        <p:nvPicPr>
          <p:cNvPr id="20482" name="Picture 2" descr="C:\Users\Наташа\Desktop\2 чудо Иисуса\58192070_1272115910_Fedor_BruniIscelenie_rasslablennogo_v_ovech_ey_kupeli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5576" y="0"/>
            <a:ext cx="7776864" cy="556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04664"/>
            <a:ext cx="4211960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Услышав это, не верившие в Христа 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книжники</a:t>
            </a: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и </a:t>
            </a:r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фарисеи </a:t>
            </a: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(так называли учёных и внешне благочестивых людей) стали рассуждать: Что это за Человек, Который богохульствует? Кто  может  прощать грехи, кроме одного бога?»</a:t>
            </a:r>
            <a:endParaRPr lang="ru-RU" dirty="0"/>
          </a:p>
        </p:txBody>
      </p:sp>
      <p:pic>
        <p:nvPicPr>
          <p:cNvPr id="21506" name="Picture 2" descr="C:\Users\Наташа\Desktop\2 чудо Иисуса\книжники и фарисе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979" y="764704"/>
            <a:ext cx="5341021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15567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  <a:r>
              <a:rPr lang="ru-RU" sz="4000" b="1" i="1" dirty="0" smtClean="0">
                <a:solidFill>
                  <a:srgbClr val="66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Спаситель понял их мысли и сказал: «Тебе говорю: встань, возьми постель твою и иди в дом твой»</a:t>
            </a:r>
            <a:endParaRPr lang="ru-RU" sz="4000" dirty="0"/>
          </a:p>
        </p:txBody>
      </p:sp>
      <p:pic>
        <p:nvPicPr>
          <p:cNvPr id="22530" name="Picture 2" descr="C:\Users\Наташа\Desktop\2 чудо Иисуса\69959744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259632" y="0"/>
            <a:ext cx="6753594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Иисус Христос исцелил человека, простив его. Это значит, что Спаситель избавил расслабленного от болезни, освободив его от греха.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</cp:revision>
  <dcterms:created xsi:type="dcterms:W3CDTF">2012-01-21T12:48:48Z</dcterms:created>
  <dcterms:modified xsi:type="dcterms:W3CDTF">2012-01-21T13:35:02Z</dcterms:modified>
</cp:coreProperties>
</file>